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30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dirty="0"/>
              <a:t>Caso Clínico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Ricardo Gomes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G.S.M.</a:t>
            </a:r>
            <a:r>
              <a:rPr lang="pt-BR" dirty="0"/>
              <a:t>, 19 anos, Primigesta, IG 37s5d, sem comorbidades.</a:t>
            </a:r>
          </a:p>
          <a:p>
            <a:r>
              <a:rPr lang="pt-BR" dirty="0"/>
              <a:t>Dá entrada no hospital com queixa de dor em BV há 2h, com cólicas a cada 5 minutos, sem perdas vaginais</a:t>
            </a:r>
          </a:p>
          <a:p>
            <a:r>
              <a:rPr lang="pt-BR" dirty="0"/>
              <a:t>Exame físico de entrada BEN, BEG, </a:t>
            </a:r>
            <a:r>
              <a:rPr lang="pt-BR" dirty="0" err="1"/>
              <a:t>aaa</a:t>
            </a:r>
            <a:r>
              <a:rPr lang="pt-BR" dirty="0"/>
              <a:t>, corada, hidratada, PA= 100x70, FC 80, AU= 35, BCF= 145, MF presente, DU= 2/10 (40-50s)</a:t>
            </a:r>
          </a:p>
          <a:p>
            <a:r>
              <a:rPr lang="pt-BR" dirty="0"/>
              <a:t>Toque: colo fino, 5cm, BI, Cefálico, -1 De Lee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Internada como trabalho de parto, apresentando boa evolução do período de dilatação</a:t>
            </a:r>
          </a:p>
          <a:p>
            <a:r>
              <a:rPr lang="pt-BR" dirty="0"/>
              <a:t>Após 2h de dilatação total do colo, apresenta-se com Bolsa Rota (LCCG), DU 5/10, </a:t>
            </a:r>
            <a:r>
              <a:rPr lang="pt-BR" dirty="0" err="1"/>
              <a:t>Bcf</a:t>
            </a:r>
            <a:r>
              <a:rPr lang="pt-BR" dirty="0"/>
              <a:t>= 120, sem desacelerações, em +2 de </a:t>
            </a:r>
            <a:r>
              <a:rPr lang="pt-BR" dirty="0" err="1"/>
              <a:t>De</a:t>
            </a:r>
            <a:r>
              <a:rPr lang="pt-BR" dirty="0"/>
              <a:t> Lee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Conduta...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Após 20 </a:t>
            </a:r>
            <a:r>
              <a:rPr lang="pt-BR" dirty="0" err="1"/>
              <a:t>min</a:t>
            </a:r>
            <a:r>
              <a:rPr lang="pt-BR" dirty="0"/>
              <a:t> o </a:t>
            </a:r>
            <a:r>
              <a:rPr lang="pt-BR" dirty="0" err="1"/>
              <a:t>Bcf</a:t>
            </a:r>
            <a:r>
              <a:rPr lang="pt-BR" dirty="0"/>
              <a:t> </a:t>
            </a:r>
            <a:r>
              <a:rPr lang="pt-BR" dirty="0" err="1"/>
              <a:t>mantem-se</a:t>
            </a:r>
            <a:r>
              <a:rPr lang="pt-BR" dirty="0"/>
              <a:t> em 110 com desacelerações durante as contrações até 80 </a:t>
            </a:r>
            <a:r>
              <a:rPr lang="pt-BR" dirty="0" err="1"/>
              <a:t>bpm</a:t>
            </a:r>
            <a:endParaRPr lang="pt-BR" dirty="0"/>
          </a:p>
          <a:p>
            <a:pPr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Conduta...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Após mais 20 </a:t>
            </a:r>
            <a:r>
              <a:rPr lang="pt-BR" dirty="0" err="1"/>
              <a:t>min</a:t>
            </a:r>
            <a:r>
              <a:rPr lang="pt-BR" dirty="0"/>
              <a:t> o BCF mantém-se em 80 </a:t>
            </a:r>
            <a:r>
              <a:rPr lang="pt-BR" dirty="0" err="1"/>
              <a:t>bpm</a:t>
            </a:r>
            <a:r>
              <a:rPr lang="pt-BR" dirty="0"/>
              <a:t> com desacelerações durante e após as </a:t>
            </a:r>
            <a:r>
              <a:rPr lang="pt-BR" dirty="0" err="1"/>
              <a:t>contracões</a:t>
            </a:r>
            <a:r>
              <a:rPr lang="pt-BR" dirty="0"/>
              <a:t> até 60 </a:t>
            </a:r>
            <a:r>
              <a:rPr lang="pt-BR" dirty="0" err="1"/>
              <a:t>bpm</a:t>
            </a:r>
            <a:endParaRPr lang="pt-BR" dirty="0"/>
          </a:p>
          <a:p>
            <a:r>
              <a:rPr lang="pt-BR" dirty="0"/>
              <a:t>Realizado novo toque: Apresentação em plano +3 de </a:t>
            </a:r>
            <a:r>
              <a:rPr lang="pt-BR" dirty="0" err="1"/>
              <a:t>De</a:t>
            </a:r>
            <a:r>
              <a:rPr lang="pt-BR" dirty="0"/>
              <a:t> Lee, OP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/>
              <a:t>Conduta</a:t>
            </a:r>
            <a:r>
              <a:rPr lang="pt-BR" sz="4000" dirty="0"/>
              <a:t>...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191</Words>
  <Application>Microsoft Office PowerPoint</Application>
  <PresentationFormat>Apresentação na tela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Concurso</vt:lpstr>
      <vt:lpstr> Caso Clínico 1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1</dc:title>
  <dc:creator>Ricardo Dos Santos Gomes</dc:creator>
  <cp:lastModifiedBy>Maristela Chamorro Alves</cp:lastModifiedBy>
  <cp:revision>5</cp:revision>
  <dcterms:created xsi:type="dcterms:W3CDTF">2019-03-27T17:08:07Z</dcterms:created>
  <dcterms:modified xsi:type="dcterms:W3CDTF">2019-08-15T19:26:31Z</dcterms:modified>
</cp:coreProperties>
</file>