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3" r:id="rId3"/>
    <p:sldId id="257" r:id="rId4"/>
    <p:sldId id="258" r:id="rId5"/>
    <p:sldId id="286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83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19" autoAdjust="0"/>
    <p:restoredTop sz="94660"/>
  </p:normalViewPr>
  <p:slideViewPr>
    <p:cSldViewPr snapToGrid="0">
      <p:cViewPr>
        <p:scale>
          <a:sx n="62" d="100"/>
          <a:sy n="62" d="100"/>
        </p:scale>
        <p:origin x="-7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4.png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4.svg"/><Relationship Id="rId1" Type="http://schemas.openxmlformats.org/officeDocument/2006/relationships/image" Target="../media/image23.png"/><Relationship Id="rId6" Type="http://schemas.openxmlformats.org/officeDocument/2006/relationships/image" Target="../media/image38.svg"/><Relationship Id="rId5" Type="http://schemas.openxmlformats.org/officeDocument/2006/relationships/image" Target="../media/image25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EA0FD-D73B-4CE0-BECC-B1B44AABEB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27461B4-362F-44E0-8C25-283530352BB7}">
      <dgm:prSet/>
      <dgm:spPr/>
      <dgm:t>
        <a:bodyPr/>
        <a:lstStyle/>
        <a:p>
          <a:r>
            <a:rPr lang="pt-BR"/>
            <a:t>Massagem uterina gentil e delicada imediatamente após a dequitação e repetida a cada 15 minutos na primeira hora e se mantida nas primeiras duas horas.</a:t>
          </a:r>
          <a:endParaRPr lang="en-US"/>
        </a:p>
      </dgm:t>
    </dgm:pt>
    <dgm:pt modelId="{9ECB3FD3-2A20-4FAD-9EEF-42337C1038EC}" type="parTrans" cxnId="{D0A506D2-823B-4A90-B535-980C8DA816FA}">
      <dgm:prSet/>
      <dgm:spPr/>
      <dgm:t>
        <a:bodyPr/>
        <a:lstStyle/>
        <a:p>
          <a:endParaRPr lang="en-US"/>
        </a:p>
      </dgm:t>
    </dgm:pt>
    <dgm:pt modelId="{F6BE2F5D-B0F8-4246-A347-9CDD29169A46}" type="sibTrans" cxnId="{D0A506D2-823B-4A90-B535-980C8DA816FA}">
      <dgm:prSet/>
      <dgm:spPr/>
      <dgm:t>
        <a:bodyPr/>
        <a:lstStyle/>
        <a:p>
          <a:endParaRPr lang="en-US"/>
        </a:p>
      </dgm:t>
    </dgm:pt>
    <dgm:pt modelId="{C382FD62-1C00-4BCD-BFF1-AFA4CE55E3E7}">
      <dgm:prSet/>
      <dgm:spPr/>
      <dgm:t>
        <a:bodyPr/>
        <a:lstStyle/>
        <a:p>
          <a:r>
            <a:rPr lang="pt-BR"/>
            <a:t>Contato pele-a-pele e amamentação precoce.</a:t>
          </a:r>
          <a:endParaRPr lang="en-US"/>
        </a:p>
      </dgm:t>
    </dgm:pt>
    <dgm:pt modelId="{98A4E8BC-8AE8-490C-BF32-EA872F80FEB5}" type="parTrans" cxnId="{52960100-7DAC-4CCD-B4C3-FA0B9039C0EE}">
      <dgm:prSet/>
      <dgm:spPr/>
      <dgm:t>
        <a:bodyPr/>
        <a:lstStyle/>
        <a:p>
          <a:endParaRPr lang="en-US"/>
        </a:p>
      </dgm:t>
    </dgm:pt>
    <dgm:pt modelId="{6A1DD60E-977E-4369-B1CF-4446693A27DB}" type="sibTrans" cxnId="{52960100-7DAC-4CCD-B4C3-FA0B9039C0EE}">
      <dgm:prSet/>
      <dgm:spPr/>
      <dgm:t>
        <a:bodyPr/>
        <a:lstStyle/>
        <a:p>
          <a:endParaRPr lang="en-US"/>
        </a:p>
      </dgm:t>
    </dgm:pt>
    <dgm:pt modelId="{94E92C93-A418-4604-87F9-26BCAF8073C6}" type="pres">
      <dgm:prSet presAssocID="{A67EA0FD-D73B-4CE0-BECC-B1B44AABEBF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C0E589-D562-4A35-9012-443B6CCE111F}" type="pres">
      <dgm:prSet presAssocID="{827461B4-362F-44E0-8C25-283530352BB7}" presName="compNode" presStyleCnt="0"/>
      <dgm:spPr/>
    </dgm:pt>
    <dgm:pt modelId="{1AD09396-B0D1-410E-8681-3EF28915CA7E}" type="pres">
      <dgm:prSet presAssocID="{827461B4-362F-44E0-8C25-283530352BB7}" presName="bgRect" presStyleLbl="bgShp" presStyleIdx="0" presStyleCnt="2"/>
      <dgm:spPr/>
    </dgm:pt>
    <dgm:pt modelId="{29A51279-3166-4B35-9F59-DC468AEE95F1}" type="pres">
      <dgm:prSet presAssocID="{827461B4-362F-44E0-8C25-283530352B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3C0B6D8-A7C4-43C4-81FC-48227942025F}" type="pres">
      <dgm:prSet presAssocID="{827461B4-362F-44E0-8C25-283530352BB7}" presName="spaceRect" presStyleCnt="0"/>
      <dgm:spPr/>
    </dgm:pt>
    <dgm:pt modelId="{CD4A7346-F663-4988-A1DC-0C66B5A8F852}" type="pres">
      <dgm:prSet presAssocID="{827461B4-362F-44E0-8C25-283530352BB7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EF8820D-C8BD-4E31-A895-A17D6E620B3D}" type="pres">
      <dgm:prSet presAssocID="{F6BE2F5D-B0F8-4246-A347-9CDD29169A46}" presName="sibTrans" presStyleCnt="0"/>
      <dgm:spPr/>
    </dgm:pt>
    <dgm:pt modelId="{652E3018-FCD8-4F40-A5BA-B205A58690BD}" type="pres">
      <dgm:prSet presAssocID="{C382FD62-1C00-4BCD-BFF1-AFA4CE55E3E7}" presName="compNode" presStyleCnt="0"/>
      <dgm:spPr/>
    </dgm:pt>
    <dgm:pt modelId="{86A59B75-B2FB-47A3-9C2D-D578E4CD0D7F}" type="pres">
      <dgm:prSet presAssocID="{C382FD62-1C00-4BCD-BFF1-AFA4CE55E3E7}" presName="bgRect" presStyleLbl="bgShp" presStyleIdx="1" presStyleCnt="2"/>
      <dgm:spPr/>
    </dgm:pt>
    <dgm:pt modelId="{C31198E3-11A6-466D-AAB7-941120F89DD7}" type="pres">
      <dgm:prSet presAssocID="{C382FD62-1C00-4BCD-BFF1-AFA4CE55E3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oller"/>
        </a:ext>
      </dgm:extLst>
    </dgm:pt>
    <dgm:pt modelId="{75717FCA-6A15-44BD-B73F-2A4B7A5B8EDD}" type="pres">
      <dgm:prSet presAssocID="{C382FD62-1C00-4BCD-BFF1-AFA4CE55E3E7}" presName="spaceRect" presStyleCnt="0"/>
      <dgm:spPr/>
    </dgm:pt>
    <dgm:pt modelId="{5DC42DDB-D805-4AF2-8222-6B0E191CD352}" type="pres">
      <dgm:prSet presAssocID="{C382FD62-1C00-4BCD-BFF1-AFA4CE55E3E7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002A9B4B-FFE6-4245-A587-9BACB7FABC4F}" type="presOf" srcId="{827461B4-362F-44E0-8C25-283530352BB7}" destId="{CD4A7346-F663-4988-A1DC-0C66B5A8F852}" srcOrd="0" destOrd="0" presId="urn:microsoft.com/office/officeart/2018/2/layout/IconVerticalSolidList"/>
    <dgm:cxn modelId="{9D4B6CE3-EEC8-41CA-ADB2-78752AC7947D}" type="presOf" srcId="{C382FD62-1C00-4BCD-BFF1-AFA4CE55E3E7}" destId="{5DC42DDB-D805-4AF2-8222-6B0E191CD352}" srcOrd="0" destOrd="0" presId="urn:microsoft.com/office/officeart/2018/2/layout/IconVerticalSolidList"/>
    <dgm:cxn modelId="{8069B63B-1CBF-4A94-A65B-3F6A3B0A9D67}" type="presOf" srcId="{A67EA0FD-D73B-4CE0-BECC-B1B44AABEBF5}" destId="{94E92C93-A418-4604-87F9-26BCAF8073C6}" srcOrd="0" destOrd="0" presId="urn:microsoft.com/office/officeart/2018/2/layout/IconVerticalSolidList"/>
    <dgm:cxn modelId="{52960100-7DAC-4CCD-B4C3-FA0B9039C0EE}" srcId="{A67EA0FD-D73B-4CE0-BECC-B1B44AABEBF5}" destId="{C382FD62-1C00-4BCD-BFF1-AFA4CE55E3E7}" srcOrd="1" destOrd="0" parTransId="{98A4E8BC-8AE8-490C-BF32-EA872F80FEB5}" sibTransId="{6A1DD60E-977E-4369-B1CF-4446693A27DB}"/>
    <dgm:cxn modelId="{D0A506D2-823B-4A90-B535-980C8DA816FA}" srcId="{A67EA0FD-D73B-4CE0-BECC-B1B44AABEBF5}" destId="{827461B4-362F-44E0-8C25-283530352BB7}" srcOrd="0" destOrd="0" parTransId="{9ECB3FD3-2A20-4FAD-9EEF-42337C1038EC}" sibTransId="{F6BE2F5D-B0F8-4246-A347-9CDD29169A46}"/>
    <dgm:cxn modelId="{3EF2B15F-0A86-4D37-A09D-D12DCFACBA92}" type="presParOf" srcId="{94E92C93-A418-4604-87F9-26BCAF8073C6}" destId="{16C0E589-D562-4A35-9012-443B6CCE111F}" srcOrd="0" destOrd="0" presId="urn:microsoft.com/office/officeart/2018/2/layout/IconVerticalSolidList"/>
    <dgm:cxn modelId="{EF8F7C14-E5DD-482A-8D67-844A1AE5E271}" type="presParOf" srcId="{16C0E589-D562-4A35-9012-443B6CCE111F}" destId="{1AD09396-B0D1-410E-8681-3EF28915CA7E}" srcOrd="0" destOrd="0" presId="urn:microsoft.com/office/officeart/2018/2/layout/IconVerticalSolidList"/>
    <dgm:cxn modelId="{9AF43566-1A40-4E48-9B43-F65FC1F314E8}" type="presParOf" srcId="{16C0E589-D562-4A35-9012-443B6CCE111F}" destId="{29A51279-3166-4B35-9F59-DC468AEE95F1}" srcOrd="1" destOrd="0" presId="urn:microsoft.com/office/officeart/2018/2/layout/IconVerticalSolidList"/>
    <dgm:cxn modelId="{ABFEDF64-6888-424D-A710-2FBB522326F8}" type="presParOf" srcId="{16C0E589-D562-4A35-9012-443B6CCE111F}" destId="{23C0B6D8-A7C4-43C4-81FC-48227942025F}" srcOrd="2" destOrd="0" presId="urn:microsoft.com/office/officeart/2018/2/layout/IconVerticalSolidList"/>
    <dgm:cxn modelId="{9E1984E1-4CA8-471C-8039-0CC677E347E4}" type="presParOf" srcId="{16C0E589-D562-4A35-9012-443B6CCE111F}" destId="{CD4A7346-F663-4988-A1DC-0C66B5A8F852}" srcOrd="3" destOrd="0" presId="urn:microsoft.com/office/officeart/2018/2/layout/IconVerticalSolidList"/>
    <dgm:cxn modelId="{87A37731-0153-410E-83CD-B0283B14FFDF}" type="presParOf" srcId="{94E92C93-A418-4604-87F9-26BCAF8073C6}" destId="{5EF8820D-C8BD-4E31-A895-A17D6E620B3D}" srcOrd="1" destOrd="0" presId="urn:microsoft.com/office/officeart/2018/2/layout/IconVerticalSolidList"/>
    <dgm:cxn modelId="{8DF4735E-FF18-4531-AD71-D8AC0F83CB47}" type="presParOf" srcId="{94E92C93-A418-4604-87F9-26BCAF8073C6}" destId="{652E3018-FCD8-4F40-A5BA-B205A58690BD}" srcOrd="2" destOrd="0" presId="urn:microsoft.com/office/officeart/2018/2/layout/IconVerticalSolidList"/>
    <dgm:cxn modelId="{E9599A26-0134-419A-B2E2-EEB9C27A4E09}" type="presParOf" srcId="{652E3018-FCD8-4F40-A5BA-B205A58690BD}" destId="{86A59B75-B2FB-47A3-9C2D-D578E4CD0D7F}" srcOrd="0" destOrd="0" presId="urn:microsoft.com/office/officeart/2018/2/layout/IconVerticalSolidList"/>
    <dgm:cxn modelId="{44A0A613-DC30-461E-A3A2-F016186FE1B2}" type="presParOf" srcId="{652E3018-FCD8-4F40-A5BA-B205A58690BD}" destId="{C31198E3-11A6-466D-AAB7-941120F89DD7}" srcOrd="1" destOrd="0" presId="urn:microsoft.com/office/officeart/2018/2/layout/IconVerticalSolidList"/>
    <dgm:cxn modelId="{A76DB557-1880-4EDD-AE7F-DB1A683D4862}" type="presParOf" srcId="{652E3018-FCD8-4F40-A5BA-B205A58690BD}" destId="{75717FCA-6A15-44BD-B73F-2A4B7A5B8EDD}" srcOrd="2" destOrd="0" presId="urn:microsoft.com/office/officeart/2018/2/layout/IconVerticalSolidList"/>
    <dgm:cxn modelId="{6C9632F6-F392-453D-A537-8D19359B9C86}" type="presParOf" srcId="{652E3018-FCD8-4F40-A5BA-B205A58690BD}" destId="{5DC42DDB-D805-4AF2-8222-6B0E191CD3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25158-1EFC-4126-AC27-B10CD5A7DA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84107D-B9E9-4128-816B-CF5EC573BEFC}">
      <dgm:prSet/>
      <dgm:spPr/>
      <dgm:t>
        <a:bodyPr/>
        <a:lstStyle/>
        <a:p>
          <a:r>
            <a:rPr lang="pt-BR"/>
            <a:t>2 acessos venosos de grosso calibre (16G)</a:t>
          </a:r>
          <a:endParaRPr lang="en-US"/>
        </a:p>
      </dgm:t>
    </dgm:pt>
    <dgm:pt modelId="{3F6A9698-01A3-4F1E-822F-C98A4A64C463}" type="parTrans" cxnId="{B211B2F0-C1A6-4AEF-8F25-24EA9CF55D9F}">
      <dgm:prSet/>
      <dgm:spPr/>
      <dgm:t>
        <a:bodyPr/>
        <a:lstStyle/>
        <a:p>
          <a:endParaRPr lang="en-US"/>
        </a:p>
      </dgm:t>
    </dgm:pt>
    <dgm:pt modelId="{A0986D0E-2A6B-432A-87CB-B313333219B8}" type="sibTrans" cxnId="{B211B2F0-C1A6-4AEF-8F25-24EA9CF55D9F}">
      <dgm:prSet/>
      <dgm:spPr/>
      <dgm:t>
        <a:bodyPr/>
        <a:lstStyle/>
        <a:p>
          <a:endParaRPr lang="en-US"/>
        </a:p>
      </dgm:t>
    </dgm:pt>
    <dgm:pt modelId="{1A6EBB26-62E8-419D-ACD3-7AE62FD778A1}">
      <dgm:prSet/>
      <dgm:spPr/>
      <dgm:t>
        <a:bodyPr/>
        <a:lstStyle/>
        <a:p>
          <a:r>
            <a:rPr lang="pt-BR"/>
            <a:t>Colher sangue para exames:</a:t>
          </a:r>
          <a:endParaRPr lang="en-US"/>
        </a:p>
      </dgm:t>
    </dgm:pt>
    <dgm:pt modelId="{94A8553F-7F37-452F-B54C-17556FCEBA2E}" type="parTrans" cxnId="{25CC4D7A-E61D-4C79-89DF-1E26B5F74F02}">
      <dgm:prSet/>
      <dgm:spPr/>
      <dgm:t>
        <a:bodyPr/>
        <a:lstStyle/>
        <a:p>
          <a:endParaRPr lang="en-US"/>
        </a:p>
      </dgm:t>
    </dgm:pt>
    <dgm:pt modelId="{AD8C7F4E-BB0C-465C-A67D-B47B72A17A95}" type="sibTrans" cxnId="{25CC4D7A-E61D-4C79-89DF-1E26B5F74F02}">
      <dgm:prSet/>
      <dgm:spPr/>
      <dgm:t>
        <a:bodyPr/>
        <a:lstStyle/>
        <a:p>
          <a:endParaRPr lang="en-US"/>
        </a:p>
      </dgm:t>
    </dgm:pt>
    <dgm:pt modelId="{D462FAD0-D9AB-479A-9393-2E3603C18D5A}">
      <dgm:prSet/>
      <dgm:spPr/>
      <dgm:t>
        <a:bodyPr/>
        <a:lstStyle/>
        <a:p>
          <a:r>
            <a:rPr lang="pt-BR"/>
            <a:t>Hemograma</a:t>
          </a:r>
          <a:endParaRPr lang="en-US"/>
        </a:p>
      </dgm:t>
    </dgm:pt>
    <dgm:pt modelId="{989C6EB2-D760-42D7-A9CB-C2A9AB771CB3}" type="parTrans" cxnId="{21F12D51-403E-40B1-940C-D7B45147BD68}">
      <dgm:prSet/>
      <dgm:spPr/>
      <dgm:t>
        <a:bodyPr/>
        <a:lstStyle/>
        <a:p>
          <a:endParaRPr lang="en-US"/>
        </a:p>
      </dgm:t>
    </dgm:pt>
    <dgm:pt modelId="{445087D7-826C-4A5C-96D3-C04CDFD2D59C}" type="sibTrans" cxnId="{21F12D51-403E-40B1-940C-D7B45147BD68}">
      <dgm:prSet/>
      <dgm:spPr/>
      <dgm:t>
        <a:bodyPr/>
        <a:lstStyle/>
        <a:p>
          <a:endParaRPr lang="en-US"/>
        </a:p>
      </dgm:t>
    </dgm:pt>
    <dgm:pt modelId="{68E48DB8-B598-4EE2-904B-ACCDF647C30A}">
      <dgm:prSet/>
      <dgm:spPr/>
      <dgm:t>
        <a:bodyPr/>
        <a:lstStyle/>
        <a:p>
          <a:r>
            <a:rPr lang="pt-BR"/>
            <a:t>Coagulograma</a:t>
          </a:r>
          <a:endParaRPr lang="en-US"/>
        </a:p>
      </dgm:t>
    </dgm:pt>
    <dgm:pt modelId="{57C591C2-F88F-41F2-9CDD-477290EEB579}" type="parTrans" cxnId="{AFC71396-C880-44C1-9731-72C726402BB1}">
      <dgm:prSet/>
      <dgm:spPr/>
      <dgm:t>
        <a:bodyPr/>
        <a:lstStyle/>
        <a:p>
          <a:endParaRPr lang="en-US"/>
        </a:p>
      </dgm:t>
    </dgm:pt>
    <dgm:pt modelId="{2F655260-AF3A-4C12-B35E-344167507F82}" type="sibTrans" cxnId="{AFC71396-C880-44C1-9731-72C726402BB1}">
      <dgm:prSet/>
      <dgm:spPr/>
      <dgm:t>
        <a:bodyPr/>
        <a:lstStyle/>
        <a:p>
          <a:endParaRPr lang="en-US"/>
        </a:p>
      </dgm:t>
    </dgm:pt>
    <dgm:pt modelId="{0FD4D165-F567-4F2B-8FB7-81737FBB2A5A}">
      <dgm:prSet/>
      <dgm:spPr/>
      <dgm:t>
        <a:bodyPr/>
        <a:lstStyle/>
        <a:p>
          <a:r>
            <a:rPr lang="pt-BR"/>
            <a:t>Prova cruzada</a:t>
          </a:r>
          <a:endParaRPr lang="en-US"/>
        </a:p>
      </dgm:t>
    </dgm:pt>
    <dgm:pt modelId="{D977F6DA-57DD-4827-9927-F7F882F65D64}" type="parTrans" cxnId="{EE39B134-40C0-4A7A-B368-61C4250A92A7}">
      <dgm:prSet/>
      <dgm:spPr/>
      <dgm:t>
        <a:bodyPr/>
        <a:lstStyle/>
        <a:p>
          <a:endParaRPr lang="en-US"/>
        </a:p>
      </dgm:t>
    </dgm:pt>
    <dgm:pt modelId="{0ACE7BEA-A3EA-4C42-BBA7-95E4583E4C66}" type="sibTrans" cxnId="{EE39B134-40C0-4A7A-B368-61C4250A92A7}">
      <dgm:prSet/>
      <dgm:spPr/>
      <dgm:t>
        <a:bodyPr/>
        <a:lstStyle/>
        <a:p>
          <a:endParaRPr lang="en-US"/>
        </a:p>
      </dgm:t>
    </dgm:pt>
    <dgm:pt modelId="{3BECAEFD-172E-4F41-A6BC-C7A6710D8CE5}">
      <dgm:prSet/>
      <dgm:spPr/>
      <dgm:t>
        <a:bodyPr/>
        <a:lstStyle/>
        <a:p>
          <a:r>
            <a:rPr lang="pt-BR"/>
            <a:t>Fibrinogênio</a:t>
          </a:r>
          <a:endParaRPr lang="en-US"/>
        </a:p>
      </dgm:t>
    </dgm:pt>
    <dgm:pt modelId="{76B43E5F-B012-4F69-9998-96E369252C06}" type="parTrans" cxnId="{46724D55-ACEC-4EF3-BAE3-C9ABE82EE090}">
      <dgm:prSet/>
      <dgm:spPr/>
      <dgm:t>
        <a:bodyPr/>
        <a:lstStyle/>
        <a:p>
          <a:endParaRPr lang="en-US"/>
        </a:p>
      </dgm:t>
    </dgm:pt>
    <dgm:pt modelId="{A7DEDA98-A8AC-40D1-B300-38B3A49A3B5F}" type="sibTrans" cxnId="{46724D55-ACEC-4EF3-BAE3-C9ABE82EE090}">
      <dgm:prSet/>
      <dgm:spPr/>
      <dgm:t>
        <a:bodyPr/>
        <a:lstStyle/>
        <a:p>
          <a:endParaRPr lang="en-US"/>
        </a:p>
      </dgm:t>
    </dgm:pt>
    <dgm:pt modelId="{842FA1B8-7A4D-4C7D-9772-3B467380E13C}">
      <dgm:prSet/>
      <dgm:spPr/>
      <dgm:t>
        <a:bodyPr/>
        <a:lstStyle/>
        <a:p>
          <a:r>
            <a:rPr lang="pt-BR"/>
            <a:t>Gasometria</a:t>
          </a:r>
          <a:endParaRPr lang="en-US"/>
        </a:p>
      </dgm:t>
    </dgm:pt>
    <dgm:pt modelId="{17A545C2-7B2F-4718-B641-148E79BF431D}" type="parTrans" cxnId="{4397CA1C-BE62-43B5-B2D5-5EC8C391CC23}">
      <dgm:prSet/>
      <dgm:spPr/>
      <dgm:t>
        <a:bodyPr/>
        <a:lstStyle/>
        <a:p>
          <a:endParaRPr lang="en-US"/>
        </a:p>
      </dgm:t>
    </dgm:pt>
    <dgm:pt modelId="{469EDF88-93F7-48DB-A192-7AF50593D22F}" type="sibTrans" cxnId="{4397CA1C-BE62-43B5-B2D5-5EC8C391CC23}">
      <dgm:prSet/>
      <dgm:spPr/>
      <dgm:t>
        <a:bodyPr/>
        <a:lstStyle/>
        <a:p>
          <a:endParaRPr lang="en-US"/>
        </a:p>
      </dgm:t>
    </dgm:pt>
    <dgm:pt modelId="{B1F677A6-D7AC-45F2-A58A-A5C5F4776173}">
      <dgm:prSet/>
      <dgm:spPr/>
      <dgm:t>
        <a:bodyPr/>
        <a:lstStyle/>
        <a:p>
          <a:r>
            <a:rPr lang="pt-BR"/>
            <a:t>Lactato</a:t>
          </a:r>
          <a:endParaRPr lang="en-US"/>
        </a:p>
      </dgm:t>
    </dgm:pt>
    <dgm:pt modelId="{8081C91A-2B3F-4C04-9560-CFED952A3481}" type="parTrans" cxnId="{867701E5-DF57-426C-96B2-CBEC631E3D66}">
      <dgm:prSet/>
      <dgm:spPr/>
      <dgm:t>
        <a:bodyPr/>
        <a:lstStyle/>
        <a:p>
          <a:endParaRPr lang="en-US"/>
        </a:p>
      </dgm:t>
    </dgm:pt>
    <dgm:pt modelId="{464DC236-C289-4403-BD28-79FAF16B7495}" type="sibTrans" cxnId="{867701E5-DF57-426C-96B2-CBEC631E3D66}">
      <dgm:prSet/>
      <dgm:spPr/>
      <dgm:t>
        <a:bodyPr/>
        <a:lstStyle/>
        <a:p>
          <a:endParaRPr lang="en-US"/>
        </a:p>
      </dgm:t>
    </dgm:pt>
    <dgm:pt modelId="{A264C784-6576-4BB7-A962-FC81C08CD198}">
      <dgm:prSet/>
      <dgm:spPr/>
      <dgm:t>
        <a:bodyPr/>
        <a:lstStyle/>
        <a:p>
          <a:r>
            <a:rPr lang="pt-BR"/>
            <a:t>Expansão: 20 ml/kg em 20 minutos.</a:t>
          </a:r>
          <a:endParaRPr lang="en-US"/>
        </a:p>
      </dgm:t>
    </dgm:pt>
    <dgm:pt modelId="{574DFDBE-8ED1-4DC6-8AE1-1893404AFAF0}" type="parTrans" cxnId="{BBECE7E8-55B4-47A4-AC7B-6D634E2C0A3F}">
      <dgm:prSet/>
      <dgm:spPr/>
      <dgm:t>
        <a:bodyPr/>
        <a:lstStyle/>
        <a:p>
          <a:endParaRPr lang="en-US"/>
        </a:p>
      </dgm:t>
    </dgm:pt>
    <dgm:pt modelId="{B9BDBDDC-E046-4B61-A682-563F30499608}" type="sibTrans" cxnId="{BBECE7E8-55B4-47A4-AC7B-6D634E2C0A3F}">
      <dgm:prSet/>
      <dgm:spPr/>
      <dgm:t>
        <a:bodyPr/>
        <a:lstStyle/>
        <a:p>
          <a:endParaRPr lang="en-US"/>
        </a:p>
      </dgm:t>
    </dgm:pt>
    <dgm:pt modelId="{4D5E6CE6-CEF3-4A40-B473-C38398EE44FF}" type="pres">
      <dgm:prSet presAssocID="{8FE25158-1EFC-4126-AC27-B10CD5A7DA4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A8245E-023E-48F7-8168-01B1E584A959}" type="pres">
      <dgm:prSet presAssocID="{7C84107D-B9E9-4128-816B-CF5EC573BEFC}" presName="compNode" presStyleCnt="0"/>
      <dgm:spPr/>
    </dgm:pt>
    <dgm:pt modelId="{920C4D95-AD55-460B-92D7-FD6CAD2FFEAB}" type="pres">
      <dgm:prSet presAssocID="{7C84107D-B9E9-4128-816B-CF5EC573BEFC}" presName="bgRect" presStyleLbl="bgShp" presStyleIdx="0" presStyleCnt="3"/>
      <dgm:spPr/>
    </dgm:pt>
    <dgm:pt modelId="{F5B221E8-329C-4588-8A88-E200C7F0A86E}" type="pres">
      <dgm:prSet presAssocID="{7C84107D-B9E9-4128-816B-CF5EC573BE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8AF2895C-7A8B-4829-B3D9-9AB8871BF8A8}" type="pres">
      <dgm:prSet presAssocID="{7C84107D-B9E9-4128-816B-CF5EC573BEFC}" presName="spaceRect" presStyleCnt="0"/>
      <dgm:spPr/>
    </dgm:pt>
    <dgm:pt modelId="{0FF7DDEE-459F-435D-93E5-07EA552B9255}" type="pres">
      <dgm:prSet presAssocID="{7C84107D-B9E9-4128-816B-CF5EC573BEF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D719DD6-DADE-4C17-B1C9-8A4E668BCBB8}" type="pres">
      <dgm:prSet presAssocID="{A0986D0E-2A6B-432A-87CB-B313333219B8}" presName="sibTrans" presStyleCnt="0"/>
      <dgm:spPr/>
    </dgm:pt>
    <dgm:pt modelId="{B251CF1E-4FF4-4F6C-8E86-2763381C7B5B}" type="pres">
      <dgm:prSet presAssocID="{1A6EBB26-62E8-419D-ACD3-7AE62FD778A1}" presName="compNode" presStyleCnt="0"/>
      <dgm:spPr/>
    </dgm:pt>
    <dgm:pt modelId="{DB22DAE0-1261-4F51-84E8-A89B7826CE56}" type="pres">
      <dgm:prSet presAssocID="{1A6EBB26-62E8-419D-ACD3-7AE62FD778A1}" presName="bgRect" presStyleLbl="bgShp" presStyleIdx="1" presStyleCnt="3"/>
      <dgm:spPr/>
    </dgm:pt>
    <dgm:pt modelId="{1EEC5FF8-5275-43FE-ABD7-A1A078B6176A}" type="pres">
      <dgm:prSet presAssocID="{1A6EBB26-62E8-419D-ACD3-7AE62FD778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Remove"/>
        </a:ext>
      </dgm:extLst>
    </dgm:pt>
    <dgm:pt modelId="{96E8CFD2-47B4-4EF6-AA5B-AEFBB4A091A5}" type="pres">
      <dgm:prSet presAssocID="{1A6EBB26-62E8-419D-ACD3-7AE62FD778A1}" presName="spaceRect" presStyleCnt="0"/>
      <dgm:spPr/>
    </dgm:pt>
    <dgm:pt modelId="{B4ED5D66-8F42-405D-8D58-0C338ED5BEA3}" type="pres">
      <dgm:prSet presAssocID="{1A6EBB26-62E8-419D-ACD3-7AE62FD778A1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52DDB8B-8541-4324-9F11-4207A5CF8585}" type="pres">
      <dgm:prSet presAssocID="{1A6EBB26-62E8-419D-ACD3-7AE62FD778A1}" presName="desTx" presStyleLbl="revTx" presStyleIdx="2" presStyleCnt="4">
        <dgm:presLayoutVars/>
      </dgm:prSet>
      <dgm:spPr/>
      <dgm:t>
        <a:bodyPr/>
        <a:lstStyle/>
        <a:p>
          <a:endParaRPr lang="pt-BR"/>
        </a:p>
      </dgm:t>
    </dgm:pt>
    <dgm:pt modelId="{D1EBD8DB-2DE0-4E05-AB21-D0162250A6DB}" type="pres">
      <dgm:prSet presAssocID="{AD8C7F4E-BB0C-465C-A67D-B47B72A17A95}" presName="sibTrans" presStyleCnt="0"/>
      <dgm:spPr/>
    </dgm:pt>
    <dgm:pt modelId="{94916BA5-81CD-49AF-A539-FDD1097B8FA8}" type="pres">
      <dgm:prSet presAssocID="{A264C784-6576-4BB7-A962-FC81C08CD198}" presName="compNode" presStyleCnt="0"/>
      <dgm:spPr/>
    </dgm:pt>
    <dgm:pt modelId="{9CB2C071-6470-4F7A-B067-51784AC05A03}" type="pres">
      <dgm:prSet presAssocID="{A264C784-6576-4BB7-A962-FC81C08CD198}" presName="bgRect" presStyleLbl="bgShp" presStyleIdx="2" presStyleCnt="3"/>
      <dgm:spPr/>
    </dgm:pt>
    <dgm:pt modelId="{6AFE545A-3B6C-4551-8AD7-07DC1149E8BC}" type="pres">
      <dgm:prSet presAssocID="{A264C784-6576-4BB7-A962-FC81C08CD1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Outline"/>
        </a:ext>
      </dgm:extLst>
    </dgm:pt>
    <dgm:pt modelId="{DC479DC0-5E03-4026-ABEE-72E480EA6A9E}" type="pres">
      <dgm:prSet presAssocID="{A264C784-6576-4BB7-A962-FC81C08CD198}" presName="spaceRect" presStyleCnt="0"/>
      <dgm:spPr/>
    </dgm:pt>
    <dgm:pt modelId="{8EA6766D-7EA0-4B1E-9992-82440DAAEBD4}" type="pres">
      <dgm:prSet presAssocID="{A264C784-6576-4BB7-A962-FC81C08CD19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EE39B134-40C0-4A7A-B368-61C4250A92A7}" srcId="{1A6EBB26-62E8-419D-ACD3-7AE62FD778A1}" destId="{0FD4D165-F567-4F2B-8FB7-81737FBB2A5A}" srcOrd="2" destOrd="0" parTransId="{D977F6DA-57DD-4827-9927-F7F882F65D64}" sibTransId="{0ACE7BEA-A3EA-4C42-BBA7-95E4583E4C66}"/>
    <dgm:cxn modelId="{62B0C2D4-E036-4717-B07B-2B4935DADE55}" type="presOf" srcId="{3BECAEFD-172E-4F41-A6BC-C7A6710D8CE5}" destId="{C52DDB8B-8541-4324-9F11-4207A5CF8585}" srcOrd="0" destOrd="3" presId="urn:microsoft.com/office/officeart/2018/2/layout/IconVerticalSolidList"/>
    <dgm:cxn modelId="{21F12D51-403E-40B1-940C-D7B45147BD68}" srcId="{1A6EBB26-62E8-419D-ACD3-7AE62FD778A1}" destId="{D462FAD0-D9AB-479A-9393-2E3603C18D5A}" srcOrd="0" destOrd="0" parTransId="{989C6EB2-D760-42D7-A9CB-C2A9AB771CB3}" sibTransId="{445087D7-826C-4A5C-96D3-C04CDFD2D59C}"/>
    <dgm:cxn modelId="{A9B34E17-6EB0-4797-B7EF-06161A576220}" type="presOf" srcId="{A264C784-6576-4BB7-A962-FC81C08CD198}" destId="{8EA6766D-7EA0-4B1E-9992-82440DAAEBD4}" srcOrd="0" destOrd="0" presId="urn:microsoft.com/office/officeart/2018/2/layout/IconVerticalSolidList"/>
    <dgm:cxn modelId="{5A60A67A-C074-4A58-81F3-C110A1BBBF35}" type="presOf" srcId="{842FA1B8-7A4D-4C7D-9772-3B467380E13C}" destId="{C52DDB8B-8541-4324-9F11-4207A5CF8585}" srcOrd="0" destOrd="4" presId="urn:microsoft.com/office/officeart/2018/2/layout/IconVerticalSolidList"/>
    <dgm:cxn modelId="{1471C197-663F-4003-B9B9-8B036E43DD3A}" type="presOf" srcId="{D462FAD0-D9AB-479A-9393-2E3603C18D5A}" destId="{C52DDB8B-8541-4324-9F11-4207A5CF8585}" srcOrd="0" destOrd="0" presId="urn:microsoft.com/office/officeart/2018/2/layout/IconVerticalSolidList"/>
    <dgm:cxn modelId="{25CC4D7A-E61D-4C79-89DF-1E26B5F74F02}" srcId="{8FE25158-1EFC-4126-AC27-B10CD5A7DA4D}" destId="{1A6EBB26-62E8-419D-ACD3-7AE62FD778A1}" srcOrd="1" destOrd="0" parTransId="{94A8553F-7F37-452F-B54C-17556FCEBA2E}" sibTransId="{AD8C7F4E-BB0C-465C-A67D-B47B72A17A95}"/>
    <dgm:cxn modelId="{867701E5-DF57-426C-96B2-CBEC631E3D66}" srcId="{1A6EBB26-62E8-419D-ACD3-7AE62FD778A1}" destId="{B1F677A6-D7AC-45F2-A58A-A5C5F4776173}" srcOrd="5" destOrd="0" parTransId="{8081C91A-2B3F-4C04-9560-CFED952A3481}" sibTransId="{464DC236-C289-4403-BD28-79FAF16B7495}"/>
    <dgm:cxn modelId="{B5C2B313-7750-4397-8801-1835DE51847B}" type="presOf" srcId="{68E48DB8-B598-4EE2-904B-ACCDF647C30A}" destId="{C52DDB8B-8541-4324-9F11-4207A5CF8585}" srcOrd="0" destOrd="1" presId="urn:microsoft.com/office/officeart/2018/2/layout/IconVerticalSolidList"/>
    <dgm:cxn modelId="{EFFDB984-9EF7-4B02-8072-E740263F10EB}" type="presOf" srcId="{8FE25158-1EFC-4126-AC27-B10CD5A7DA4D}" destId="{4D5E6CE6-CEF3-4A40-B473-C38398EE44FF}" srcOrd="0" destOrd="0" presId="urn:microsoft.com/office/officeart/2018/2/layout/IconVerticalSolidList"/>
    <dgm:cxn modelId="{AFC71396-C880-44C1-9731-72C726402BB1}" srcId="{1A6EBB26-62E8-419D-ACD3-7AE62FD778A1}" destId="{68E48DB8-B598-4EE2-904B-ACCDF647C30A}" srcOrd="1" destOrd="0" parTransId="{57C591C2-F88F-41F2-9CDD-477290EEB579}" sibTransId="{2F655260-AF3A-4C12-B35E-344167507F82}"/>
    <dgm:cxn modelId="{720FC2BD-1DAD-42A7-B800-D90D8843770D}" type="presOf" srcId="{1A6EBB26-62E8-419D-ACD3-7AE62FD778A1}" destId="{B4ED5D66-8F42-405D-8D58-0C338ED5BEA3}" srcOrd="0" destOrd="0" presId="urn:microsoft.com/office/officeart/2018/2/layout/IconVerticalSolidList"/>
    <dgm:cxn modelId="{B211B2F0-C1A6-4AEF-8F25-24EA9CF55D9F}" srcId="{8FE25158-1EFC-4126-AC27-B10CD5A7DA4D}" destId="{7C84107D-B9E9-4128-816B-CF5EC573BEFC}" srcOrd="0" destOrd="0" parTransId="{3F6A9698-01A3-4F1E-822F-C98A4A64C463}" sibTransId="{A0986D0E-2A6B-432A-87CB-B313333219B8}"/>
    <dgm:cxn modelId="{BBECE7E8-55B4-47A4-AC7B-6D634E2C0A3F}" srcId="{8FE25158-1EFC-4126-AC27-B10CD5A7DA4D}" destId="{A264C784-6576-4BB7-A962-FC81C08CD198}" srcOrd="2" destOrd="0" parTransId="{574DFDBE-8ED1-4DC6-8AE1-1893404AFAF0}" sibTransId="{B9BDBDDC-E046-4B61-A682-563F30499608}"/>
    <dgm:cxn modelId="{4397CA1C-BE62-43B5-B2D5-5EC8C391CC23}" srcId="{1A6EBB26-62E8-419D-ACD3-7AE62FD778A1}" destId="{842FA1B8-7A4D-4C7D-9772-3B467380E13C}" srcOrd="4" destOrd="0" parTransId="{17A545C2-7B2F-4718-B641-148E79BF431D}" sibTransId="{469EDF88-93F7-48DB-A192-7AF50593D22F}"/>
    <dgm:cxn modelId="{7A22ED93-48B3-4AE5-A703-5EED1625D696}" type="presOf" srcId="{7C84107D-B9E9-4128-816B-CF5EC573BEFC}" destId="{0FF7DDEE-459F-435D-93E5-07EA552B9255}" srcOrd="0" destOrd="0" presId="urn:microsoft.com/office/officeart/2018/2/layout/IconVerticalSolidList"/>
    <dgm:cxn modelId="{3D52FDBC-3DDC-4A2E-AA2A-88975D7973BD}" type="presOf" srcId="{0FD4D165-F567-4F2B-8FB7-81737FBB2A5A}" destId="{C52DDB8B-8541-4324-9F11-4207A5CF8585}" srcOrd="0" destOrd="2" presId="urn:microsoft.com/office/officeart/2018/2/layout/IconVerticalSolidList"/>
    <dgm:cxn modelId="{DE3781DD-38CD-41CF-8097-828971820895}" type="presOf" srcId="{B1F677A6-D7AC-45F2-A58A-A5C5F4776173}" destId="{C52DDB8B-8541-4324-9F11-4207A5CF8585}" srcOrd="0" destOrd="5" presId="urn:microsoft.com/office/officeart/2018/2/layout/IconVerticalSolidList"/>
    <dgm:cxn modelId="{46724D55-ACEC-4EF3-BAE3-C9ABE82EE090}" srcId="{1A6EBB26-62E8-419D-ACD3-7AE62FD778A1}" destId="{3BECAEFD-172E-4F41-A6BC-C7A6710D8CE5}" srcOrd="3" destOrd="0" parTransId="{76B43E5F-B012-4F69-9998-96E369252C06}" sibTransId="{A7DEDA98-A8AC-40D1-B300-38B3A49A3B5F}"/>
    <dgm:cxn modelId="{62A29B79-E7A9-4713-9429-FE7B31969507}" type="presParOf" srcId="{4D5E6CE6-CEF3-4A40-B473-C38398EE44FF}" destId="{6FA8245E-023E-48F7-8168-01B1E584A959}" srcOrd="0" destOrd="0" presId="urn:microsoft.com/office/officeart/2018/2/layout/IconVerticalSolidList"/>
    <dgm:cxn modelId="{76C089F0-5AF6-46AA-A577-ED00258B340A}" type="presParOf" srcId="{6FA8245E-023E-48F7-8168-01B1E584A959}" destId="{920C4D95-AD55-460B-92D7-FD6CAD2FFEAB}" srcOrd="0" destOrd="0" presId="urn:microsoft.com/office/officeart/2018/2/layout/IconVerticalSolidList"/>
    <dgm:cxn modelId="{347AA0A1-2D22-42FC-9F4D-F8B5EA83EA7D}" type="presParOf" srcId="{6FA8245E-023E-48F7-8168-01B1E584A959}" destId="{F5B221E8-329C-4588-8A88-E200C7F0A86E}" srcOrd="1" destOrd="0" presId="urn:microsoft.com/office/officeart/2018/2/layout/IconVerticalSolidList"/>
    <dgm:cxn modelId="{9F13D33F-4B59-4889-9CFA-C2C295C23824}" type="presParOf" srcId="{6FA8245E-023E-48F7-8168-01B1E584A959}" destId="{8AF2895C-7A8B-4829-B3D9-9AB8871BF8A8}" srcOrd="2" destOrd="0" presId="urn:microsoft.com/office/officeart/2018/2/layout/IconVerticalSolidList"/>
    <dgm:cxn modelId="{C5ADFDE9-704B-44A2-B46A-22EAC3C2B51D}" type="presParOf" srcId="{6FA8245E-023E-48F7-8168-01B1E584A959}" destId="{0FF7DDEE-459F-435D-93E5-07EA552B9255}" srcOrd="3" destOrd="0" presId="urn:microsoft.com/office/officeart/2018/2/layout/IconVerticalSolidList"/>
    <dgm:cxn modelId="{3710B4E1-64DE-4F3D-8C0D-F594B92CFBBD}" type="presParOf" srcId="{4D5E6CE6-CEF3-4A40-B473-C38398EE44FF}" destId="{9D719DD6-DADE-4C17-B1C9-8A4E668BCBB8}" srcOrd="1" destOrd="0" presId="urn:microsoft.com/office/officeart/2018/2/layout/IconVerticalSolidList"/>
    <dgm:cxn modelId="{6F136EE7-8E44-4FE1-A3B0-C3217B58B9B6}" type="presParOf" srcId="{4D5E6CE6-CEF3-4A40-B473-C38398EE44FF}" destId="{B251CF1E-4FF4-4F6C-8E86-2763381C7B5B}" srcOrd="2" destOrd="0" presId="urn:microsoft.com/office/officeart/2018/2/layout/IconVerticalSolidList"/>
    <dgm:cxn modelId="{029FCC04-F385-4872-BF28-11165E785624}" type="presParOf" srcId="{B251CF1E-4FF4-4F6C-8E86-2763381C7B5B}" destId="{DB22DAE0-1261-4F51-84E8-A89B7826CE56}" srcOrd="0" destOrd="0" presId="urn:microsoft.com/office/officeart/2018/2/layout/IconVerticalSolidList"/>
    <dgm:cxn modelId="{EA6AF1F0-CF34-4CF5-AE71-CADD0299C7D9}" type="presParOf" srcId="{B251CF1E-4FF4-4F6C-8E86-2763381C7B5B}" destId="{1EEC5FF8-5275-43FE-ABD7-A1A078B6176A}" srcOrd="1" destOrd="0" presId="urn:microsoft.com/office/officeart/2018/2/layout/IconVerticalSolidList"/>
    <dgm:cxn modelId="{985D9E80-63EC-439F-9F84-CCFB0F622B03}" type="presParOf" srcId="{B251CF1E-4FF4-4F6C-8E86-2763381C7B5B}" destId="{96E8CFD2-47B4-4EF6-AA5B-AEFBB4A091A5}" srcOrd="2" destOrd="0" presId="urn:microsoft.com/office/officeart/2018/2/layout/IconVerticalSolidList"/>
    <dgm:cxn modelId="{2C820F3C-EAEE-4EBD-8A6D-5E84B536AD10}" type="presParOf" srcId="{B251CF1E-4FF4-4F6C-8E86-2763381C7B5B}" destId="{B4ED5D66-8F42-405D-8D58-0C338ED5BEA3}" srcOrd="3" destOrd="0" presId="urn:microsoft.com/office/officeart/2018/2/layout/IconVerticalSolidList"/>
    <dgm:cxn modelId="{93A0E168-0A48-42D5-9988-E8ED00A3900B}" type="presParOf" srcId="{B251CF1E-4FF4-4F6C-8E86-2763381C7B5B}" destId="{C52DDB8B-8541-4324-9F11-4207A5CF8585}" srcOrd="4" destOrd="0" presId="urn:microsoft.com/office/officeart/2018/2/layout/IconVerticalSolidList"/>
    <dgm:cxn modelId="{8E6972FB-6C27-4527-A99E-B8AF572B537D}" type="presParOf" srcId="{4D5E6CE6-CEF3-4A40-B473-C38398EE44FF}" destId="{D1EBD8DB-2DE0-4E05-AB21-D0162250A6DB}" srcOrd="3" destOrd="0" presId="urn:microsoft.com/office/officeart/2018/2/layout/IconVerticalSolidList"/>
    <dgm:cxn modelId="{FF3426D9-A9AD-4D13-8893-E6740A9BFF2B}" type="presParOf" srcId="{4D5E6CE6-CEF3-4A40-B473-C38398EE44FF}" destId="{94916BA5-81CD-49AF-A539-FDD1097B8FA8}" srcOrd="4" destOrd="0" presId="urn:microsoft.com/office/officeart/2018/2/layout/IconVerticalSolidList"/>
    <dgm:cxn modelId="{044F6A9F-D6ED-41CD-B276-5C87675A528B}" type="presParOf" srcId="{94916BA5-81CD-49AF-A539-FDD1097B8FA8}" destId="{9CB2C071-6470-4F7A-B067-51784AC05A03}" srcOrd="0" destOrd="0" presId="urn:microsoft.com/office/officeart/2018/2/layout/IconVerticalSolidList"/>
    <dgm:cxn modelId="{FDB9CB8A-E367-464D-824D-57682C50A0F5}" type="presParOf" srcId="{94916BA5-81CD-49AF-A539-FDD1097B8FA8}" destId="{6AFE545A-3B6C-4551-8AD7-07DC1149E8BC}" srcOrd="1" destOrd="0" presId="urn:microsoft.com/office/officeart/2018/2/layout/IconVerticalSolidList"/>
    <dgm:cxn modelId="{C33B2B6B-F110-4C89-8D48-D7076F73505C}" type="presParOf" srcId="{94916BA5-81CD-49AF-A539-FDD1097B8FA8}" destId="{DC479DC0-5E03-4026-ABEE-72E480EA6A9E}" srcOrd="2" destOrd="0" presId="urn:microsoft.com/office/officeart/2018/2/layout/IconVerticalSolidList"/>
    <dgm:cxn modelId="{4BAC7E3A-5CE5-4204-9E16-FC08A0760949}" type="presParOf" srcId="{94916BA5-81CD-49AF-A539-FDD1097B8FA8}" destId="{8EA6766D-7EA0-4B1E-9992-82440DAAEB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EFE22-BEAD-409D-9B5E-270428DA2DE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29CB66-CDDB-40DC-9E8F-1C97D62DF462}">
      <dgm:prSet/>
      <dgm:spPr/>
      <dgm:t>
        <a:bodyPr/>
        <a:lstStyle/>
        <a:p>
          <a:r>
            <a:rPr lang="pt-BR" baseline="0"/>
            <a:t>Metas, após estabilização clínica:</a:t>
          </a:r>
          <a:endParaRPr lang="en-US"/>
        </a:p>
      </dgm:t>
    </dgm:pt>
    <dgm:pt modelId="{EEDE53E7-90DF-4B41-9F70-FB43C0D0BF99}" type="parTrans" cxnId="{6A3F9047-0E51-49FD-8547-4D9F2DA6EC1C}">
      <dgm:prSet/>
      <dgm:spPr/>
      <dgm:t>
        <a:bodyPr/>
        <a:lstStyle/>
        <a:p>
          <a:endParaRPr lang="en-US"/>
        </a:p>
      </dgm:t>
    </dgm:pt>
    <dgm:pt modelId="{39528499-DC83-411F-AD8B-80B749E6BC2D}" type="sibTrans" cxnId="{6A3F9047-0E51-49FD-8547-4D9F2DA6EC1C}">
      <dgm:prSet/>
      <dgm:spPr/>
      <dgm:t>
        <a:bodyPr/>
        <a:lstStyle/>
        <a:p>
          <a:endParaRPr lang="en-US"/>
        </a:p>
      </dgm:t>
    </dgm:pt>
    <dgm:pt modelId="{64A3D576-79B3-46F8-A3AF-B18022A58B75}">
      <dgm:prSet/>
      <dgm:spPr/>
      <dgm:t>
        <a:bodyPr/>
        <a:lstStyle/>
        <a:p>
          <a:r>
            <a:rPr lang="pt-BR" baseline="0"/>
            <a:t>HB&gt;8G/DL</a:t>
          </a:r>
          <a:endParaRPr lang="en-US"/>
        </a:p>
      </dgm:t>
    </dgm:pt>
    <dgm:pt modelId="{9C418905-F7FF-4C07-8452-B8BE6E58F433}" type="parTrans" cxnId="{0AF9FFB9-2FDE-4E2B-9782-0676E62ED18D}">
      <dgm:prSet/>
      <dgm:spPr/>
      <dgm:t>
        <a:bodyPr/>
        <a:lstStyle/>
        <a:p>
          <a:endParaRPr lang="en-US"/>
        </a:p>
      </dgm:t>
    </dgm:pt>
    <dgm:pt modelId="{97D880B4-8C99-4B94-A4C5-BD6E7A7BB3D5}" type="sibTrans" cxnId="{0AF9FFB9-2FDE-4E2B-9782-0676E62ED18D}">
      <dgm:prSet/>
      <dgm:spPr/>
      <dgm:t>
        <a:bodyPr/>
        <a:lstStyle/>
        <a:p>
          <a:endParaRPr lang="en-US"/>
        </a:p>
      </dgm:t>
    </dgm:pt>
    <dgm:pt modelId="{291E21DD-0B26-4BDA-BF4C-5F77F4C4DA9F}">
      <dgm:prSet/>
      <dgm:spPr/>
      <dgm:t>
        <a:bodyPr/>
        <a:lstStyle/>
        <a:p>
          <a:r>
            <a:rPr lang="pt-BR" baseline="0"/>
            <a:t>HT 21-24%</a:t>
          </a:r>
          <a:endParaRPr lang="en-US"/>
        </a:p>
      </dgm:t>
    </dgm:pt>
    <dgm:pt modelId="{A9A99CCA-F114-47D9-A531-092BC6EB4416}" type="parTrans" cxnId="{351E9796-40A5-4F6A-84C1-94ED86FB5BD6}">
      <dgm:prSet/>
      <dgm:spPr/>
      <dgm:t>
        <a:bodyPr/>
        <a:lstStyle/>
        <a:p>
          <a:endParaRPr lang="en-US"/>
        </a:p>
      </dgm:t>
    </dgm:pt>
    <dgm:pt modelId="{06984D42-DDFA-4F57-8006-A08C1593D607}" type="sibTrans" cxnId="{351E9796-40A5-4F6A-84C1-94ED86FB5BD6}">
      <dgm:prSet/>
      <dgm:spPr/>
      <dgm:t>
        <a:bodyPr/>
        <a:lstStyle/>
        <a:p>
          <a:endParaRPr lang="en-US"/>
        </a:p>
      </dgm:t>
    </dgm:pt>
    <dgm:pt modelId="{E341AD7E-14FD-4B5C-AF1D-CCA04272B3AD}">
      <dgm:prSet/>
      <dgm:spPr/>
      <dgm:t>
        <a:bodyPr/>
        <a:lstStyle/>
        <a:p>
          <a:r>
            <a:rPr lang="pt-BR" baseline="0"/>
            <a:t>Plaquetas &gt; 50 000 ou  100 000 se sangramento ativo</a:t>
          </a:r>
          <a:endParaRPr lang="en-US"/>
        </a:p>
      </dgm:t>
    </dgm:pt>
    <dgm:pt modelId="{55556C0D-A2AF-4C37-8071-AB4530A15CD5}" type="parTrans" cxnId="{CD72D565-985D-48CE-90D2-1003EF8822A4}">
      <dgm:prSet/>
      <dgm:spPr/>
      <dgm:t>
        <a:bodyPr/>
        <a:lstStyle/>
        <a:p>
          <a:endParaRPr lang="en-US"/>
        </a:p>
      </dgm:t>
    </dgm:pt>
    <dgm:pt modelId="{327CAF90-087D-44FF-8F78-6F7D6E27422D}" type="sibTrans" cxnId="{CD72D565-985D-48CE-90D2-1003EF8822A4}">
      <dgm:prSet/>
      <dgm:spPr/>
      <dgm:t>
        <a:bodyPr/>
        <a:lstStyle/>
        <a:p>
          <a:endParaRPr lang="en-US"/>
        </a:p>
      </dgm:t>
    </dgm:pt>
    <dgm:pt modelId="{5C950349-8757-462C-8FE7-84011EB67870}">
      <dgm:prSet/>
      <dgm:spPr/>
      <dgm:t>
        <a:bodyPr/>
        <a:lstStyle/>
        <a:p>
          <a:r>
            <a:rPr lang="pt-BR" baseline="0"/>
            <a:t>Protrombina 1,5x o controle</a:t>
          </a:r>
          <a:endParaRPr lang="en-US"/>
        </a:p>
      </dgm:t>
    </dgm:pt>
    <dgm:pt modelId="{9D3490EA-A8AF-40FF-AA5F-271278889BF3}" type="parTrans" cxnId="{0B356049-BF53-4D62-86AC-87CC4EEB82CF}">
      <dgm:prSet/>
      <dgm:spPr/>
      <dgm:t>
        <a:bodyPr/>
        <a:lstStyle/>
        <a:p>
          <a:endParaRPr lang="en-US"/>
        </a:p>
      </dgm:t>
    </dgm:pt>
    <dgm:pt modelId="{47340BFB-EFC7-4202-90B0-A99D9EABED03}" type="sibTrans" cxnId="{0B356049-BF53-4D62-86AC-87CC4EEB82CF}">
      <dgm:prSet/>
      <dgm:spPr/>
      <dgm:t>
        <a:bodyPr/>
        <a:lstStyle/>
        <a:p>
          <a:endParaRPr lang="en-US"/>
        </a:p>
      </dgm:t>
    </dgm:pt>
    <dgm:pt modelId="{DF74FAFA-B0F1-4C27-93EA-12833F0C995A}">
      <dgm:prSet/>
      <dgm:spPr/>
      <dgm:t>
        <a:bodyPr/>
        <a:lstStyle/>
        <a:p>
          <a:r>
            <a:rPr lang="pt-BR" baseline="0"/>
            <a:t>TTPA &lt; 1,5 – 1,7x o controle</a:t>
          </a:r>
          <a:endParaRPr lang="en-US"/>
        </a:p>
      </dgm:t>
    </dgm:pt>
    <dgm:pt modelId="{AF055905-6AED-44F3-BB70-102AEC3FD5C1}" type="parTrans" cxnId="{641EA047-2A6E-4A79-A877-BC63A6FA454A}">
      <dgm:prSet/>
      <dgm:spPr/>
      <dgm:t>
        <a:bodyPr/>
        <a:lstStyle/>
        <a:p>
          <a:endParaRPr lang="en-US"/>
        </a:p>
      </dgm:t>
    </dgm:pt>
    <dgm:pt modelId="{C980DD7A-6754-49AC-88FE-417C9635610E}" type="sibTrans" cxnId="{641EA047-2A6E-4A79-A877-BC63A6FA454A}">
      <dgm:prSet/>
      <dgm:spPr/>
      <dgm:t>
        <a:bodyPr/>
        <a:lstStyle/>
        <a:p>
          <a:endParaRPr lang="en-US"/>
        </a:p>
      </dgm:t>
    </dgm:pt>
    <dgm:pt modelId="{1F20507E-E1E6-4ECA-85D7-14B5FB2EF7E8}">
      <dgm:prSet/>
      <dgm:spPr/>
      <dgm:t>
        <a:bodyPr/>
        <a:lstStyle/>
        <a:p>
          <a:r>
            <a:rPr lang="pt-BR" baseline="0"/>
            <a:t>Fibrinogênio &gt;200 mg/dl</a:t>
          </a:r>
          <a:endParaRPr lang="en-US"/>
        </a:p>
      </dgm:t>
    </dgm:pt>
    <dgm:pt modelId="{3098206A-ED2B-4A9A-AAEB-69AFDA71B0C7}" type="parTrans" cxnId="{5F9B575F-9C89-448D-B021-13EC901101DB}">
      <dgm:prSet/>
      <dgm:spPr/>
      <dgm:t>
        <a:bodyPr/>
        <a:lstStyle/>
        <a:p>
          <a:endParaRPr lang="en-US"/>
        </a:p>
      </dgm:t>
    </dgm:pt>
    <dgm:pt modelId="{52E7387E-FE0E-461F-8245-166CFA27A1FC}" type="sibTrans" cxnId="{5F9B575F-9C89-448D-B021-13EC901101DB}">
      <dgm:prSet/>
      <dgm:spPr/>
      <dgm:t>
        <a:bodyPr/>
        <a:lstStyle/>
        <a:p>
          <a:endParaRPr lang="en-US"/>
        </a:p>
      </dgm:t>
    </dgm:pt>
    <dgm:pt modelId="{8CF66159-41F2-7849-82BE-7D2132478534}" type="pres">
      <dgm:prSet presAssocID="{4F2EFE22-BEAD-409D-9B5E-270428DA2DE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F88528F-4969-1B4C-A6C2-C426AA5C0D45}" type="pres">
      <dgm:prSet presAssocID="{0629CB66-CDDB-40DC-9E8F-1C97D62DF462}" presName="thickLine" presStyleLbl="alignNode1" presStyleIdx="0" presStyleCnt="7"/>
      <dgm:spPr/>
    </dgm:pt>
    <dgm:pt modelId="{6B6025D6-3074-C04B-A3A8-44EF29F43F8C}" type="pres">
      <dgm:prSet presAssocID="{0629CB66-CDDB-40DC-9E8F-1C97D62DF462}" presName="horz1" presStyleCnt="0"/>
      <dgm:spPr/>
    </dgm:pt>
    <dgm:pt modelId="{1E98A389-E36B-344E-98EB-F72D75E4A0FC}" type="pres">
      <dgm:prSet presAssocID="{0629CB66-CDDB-40DC-9E8F-1C97D62DF462}" presName="tx1" presStyleLbl="revTx" presStyleIdx="0" presStyleCnt="7"/>
      <dgm:spPr/>
      <dgm:t>
        <a:bodyPr/>
        <a:lstStyle/>
        <a:p>
          <a:endParaRPr lang="pt-BR"/>
        </a:p>
      </dgm:t>
    </dgm:pt>
    <dgm:pt modelId="{D3280FA6-0041-1245-8D58-7AFD015E7C6A}" type="pres">
      <dgm:prSet presAssocID="{0629CB66-CDDB-40DC-9E8F-1C97D62DF462}" presName="vert1" presStyleCnt="0"/>
      <dgm:spPr/>
    </dgm:pt>
    <dgm:pt modelId="{34A6841B-53E4-E147-8EE4-1AC4AB050306}" type="pres">
      <dgm:prSet presAssocID="{64A3D576-79B3-46F8-A3AF-B18022A58B75}" presName="thickLine" presStyleLbl="alignNode1" presStyleIdx="1" presStyleCnt="7"/>
      <dgm:spPr/>
    </dgm:pt>
    <dgm:pt modelId="{A9FD7AEB-3D9D-1A4A-BDE0-BFB95AC496D2}" type="pres">
      <dgm:prSet presAssocID="{64A3D576-79B3-46F8-A3AF-B18022A58B75}" presName="horz1" presStyleCnt="0"/>
      <dgm:spPr/>
    </dgm:pt>
    <dgm:pt modelId="{78A5DDE6-60E1-EA42-B8D0-196F74D6CB00}" type="pres">
      <dgm:prSet presAssocID="{64A3D576-79B3-46F8-A3AF-B18022A58B75}" presName="tx1" presStyleLbl="revTx" presStyleIdx="1" presStyleCnt="7"/>
      <dgm:spPr/>
      <dgm:t>
        <a:bodyPr/>
        <a:lstStyle/>
        <a:p>
          <a:endParaRPr lang="pt-BR"/>
        </a:p>
      </dgm:t>
    </dgm:pt>
    <dgm:pt modelId="{81AC80BE-263D-3144-A392-8C59778707A8}" type="pres">
      <dgm:prSet presAssocID="{64A3D576-79B3-46F8-A3AF-B18022A58B75}" presName="vert1" presStyleCnt="0"/>
      <dgm:spPr/>
    </dgm:pt>
    <dgm:pt modelId="{24295778-17C4-3D4E-AA20-77573AAD97C1}" type="pres">
      <dgm:prSet presAssocID="{291E21DD-0B26-4BDA-BF4C-5F77F4C4DA9F}" presName="thickLine" presStyleLbl="alignNode1" presStyleIdx="2" presStyleCnt="7"/>
      <dgm:spPr/>
    </dgm:pt>
    <dgm:pt modelId="{9F852E68-2872-F645-9C52-86D3114215E7}" type="pres">
      <dgm:prSet presAssocID="{291E21DD-0B26-4BDA-BF4C-5F77F4C4DA9F}" presName="horz1" presStyleCnt="0"/>
      <dgm:spPr/>
    </dgm:pt>
    <dgm:pt modelId="{A0E43827-126D-ED49-9452-DF8BB12D1AC2}" type="pres">
      <dgm:prSet presAssocID="{291E21DD-0B26-4BDA-BF4C-5F77F4C4DA9F}" presName="tx1" presStyleLbl="revTx" presStyleIdx="2" presStyleCnt="7"/>
      <dgm:spPr/>
      <dgm:t>
        <a:bodyPr/>
        <a:lstStyle/>
        <a:p>
          <a:endParaRPr lang="pt-BR"/>
        </a:p>
      </dgm:t>
    </dgm:pt>
    <dgm:pt modelId="{B866AC1C-EA07-944F-B7B9-17F677839E9B}" type="pres">
      <dgm:prSet presAssocID="{291E21DD-0B26-4BDA-BF4C-5F77F4C4DA9F}" presName="vert1" presStyleCnt="0"/>
      <dgm:spPr/>
    </dgm:pt>
    <dgm:pt modelId="{275CE80D-27BE-1547-BB0A-DD9F5A6F79D3}" type="pres">
      <dgm:prSet presAssocID="{E341AD7E-14FD-4B5C-AF1D-CCA04272B3AD}" presName="thickLine" presStyleLbl="alignNode1" presStyleIdx="3" presStyleCnt="7"/>
      <dgm:spPr/>
    </dgm:pt>
    <dgm:pt modelId="{8D51EC3C-F1C0-6940-85A8-70B02E1A7BAC}" type="pres">
      <dgm:prSet presAssocID="{E341AD7E-14FD-4B5C-AF1D-CCA04272B3AD}" presName="horz1" presStyleCnt="0"/>
      <dgm:spPr/>
    </dgm:pt>
    <dgm:pt modelId="{25B4535A-BA10-E541-8A00-7230B4DF2D4D}" type="pres">
      <dgm:prSet presAssocID="{E341AD7E-14FD-4B5C-AF1D-CCA04272B3AD}" presName="tx1" presStyleLbl="revTx" presStyleIdx="3" presStyleCnt="7"/>
      <dgm:spPr/>
      <dgm:t>
        <a:bodyPr/>
        <a:lstStyle/>
        <a:p>
          <a:endParaRPr lang="pt-BR"/>
        </a:p>
      </dgm:t>
    </dgm:pt>
    <dgm:pt modelId="{7FE9B8B1-BA8C-5F41-8D00-62014C33ACCE}" type="pres">
      <dgm:prSet presAssocID="{E341AD7E-14FD-4B5C-AF1D-CCA04272B3AD}" presName="vert1" presStyleCnt="0"/>
      <dgm:spPr/>
    </dgm:pt>
    <dgm:pt modelId="{AE058353-8ECE-0A4E-82BB-96930CB0715F}" type="pres">
      <dgm:prSet presAssocID="{5C950349-8757-462C-8FE7-84011EB67870}" presName="thickLine" presStyleLbl="alignNode1" presStyleIdx="4" presStyleCnt="7"/>
      <dgm:spPr/>
    </dgm:pt>
    <dgm:pt modelId="{68CDA6F2-6245-9D40-A71F-307A1D5BE7DC}" type="pres">
      <dgm:prSet presAssocID="{5C950349-8757-462C-8FE7-84011EB67870}" presName="horz1" presStyleCnt="0"/>
      <dgm:spPr/>
    </dgm:pt>
    <dgm:pt modelId="{3D82A365-BF9C-7E4A-BFA6-F0530DDB2275}" type="pres">
      <dgm:prSet presAssocID="{5C950349-8757-462C-8FE7-84011EB67870}" presName="tx1" presStyleLbl="revTx" presStyleIdx="4" presStyleCnt="7"/>
      <dgm:spPr/>
      <dgm:t>
        <a:bodyPr/>
        <a:lstStyle/>
        <a:p>
          <a:endParaRPr lang="pt-BR"/>
        </a:p>
      </dgm:t>
    </dgm:pt>
    <dgm:pt modelId="{2BC76A90-FC98-7A4D-BA48-95B9D533DEA0}" type="pres">
      <dgm:prSet presAssocID="{5C950349-8757-462C-8FE7-84011EB67870}" presName="vert1" presStyleCnt="0"/>
      <dgm:spPr/>
    </dgm:pt>
    <dgm:pt modelId="{78BA8F52-29E4-AC42-941F-9A6BF58927CE}" type="pres">
      <dgm:prSet presAssocID="{DF74FAFA-B0F1-4C27-93EA-12833F0C995A}" presName="thickLine" presStyleLbl="alignNode1" presStyleIdx="5" presStyleCnt="7"/>
      <dgm:spPr/>
    </dgm:pt>
    <dgm:pt modelId="{1651009F-988B-B247-B83E-673B03FA7D4D}" type="pres">
      <dgm:prSet presAssocID="{DF74FAFA-B0F1-4C27-93EA-12833F0C995A}" presName="horz1" presStyleCnt="0"/>
      <dgm:spPr/>
    </dgm:pt>
    <dgm:pt modelId="{5A3ACB8F-62DC-C045-86D5-CCF9C09882E6}" type="pres">
      <dgm:prSet presAssocID="{DF74FAFA-B0F1-4C27-93EA-12833F0C995A}" presName="tx1" presStyleLbl="revTx" presStyleIdx="5" presStyleCnt="7"/>
      <dgm:spPr/>
      <dgm:t>
        <a:bodyPr/>
        <a:lstStyle/>
        <a:p>
          <a:endParaRPr lang="pt-BR"/>
        </a:p>
      </dgm:t>
    </dgm:pt>
    <dgm:pt modelId="{AEBBEFDD-E5BE-D846-A1F3-2F0AD30E5351}" type="pres">
      <dgm:prSet presAssocID="{DF74FAFA-B0F1-4C27-93EA-12833F0C995A}" presName="vert1" presStyleCnt="0"/>
      <dgm:spPr/>
    </dgm:pt>
    <dgm:pt modelId="{BFD144B6-5BE8-1349-9B74-C0E0B0406074}" type="pres">
      <dgm:prSet presAssocID="{1F20507E-E1E6-4ECA-85D7-14B5FB2EF7E8}" presName="thickLine" presStyleLbl="alignNode1" presStyleIdx="6" presStyleCnt="7"/>
      <dgm:spPr/>
    </dgm:pt>
    <dgm:pt modelId="{1E02D197-BF32-7646-839E-B1FC14BECAB6}" type="pres">
      <dgm:prSet presAssocID="{1F20507E-E1E6-4ECA-85D7-14B5FB2EF7E8}" presName="horz1" presStyleCnt="0"/>
      <dgm:spPr/>
    </dgm:pt>
    <dgm:pt modelId="{283DD685-D435-1949-A251-05E09EDFC994}" type="pres">
      <dgm:prSet presAssocID="{1F20507E-E1E6-4ECA-85D7-14B5FB2EF7E8}" presName="tx1" presStyleLbl="revTx" presStyleIdx="6" presStyleCnt="7"/>
      <dgm:spPr/>
      <dgm:t>
        <a:bodyPr/>
        <a:lstStyle/>
        <a:p>
          <a:endParaRPr lang="pt-BR"/>
        </a:p>
      </dgm:t>
    </dgm:pt>
    <dgm:pt modelId="{635044E2-8966-4D4C-B61B-5876E98F9CFF}" type="pres">
      <dgm:prSet presAssocID="{1F20507E-E1E6-4ECA-85D7-14B5FB2EF7E8}" presName="vert1" presStyleCnt="0"/>
      <dgm:spPr/>
    </dgm:pt>
  </dgm:ptLst>
  <dgm:cxnLst>
    <dgm:cxn modelId="{D1D35D71-1F30-794E-983D-2859F5D9D31C}" type="presOf" srcId="{0629CB66-CDDB-40DC-9E8F-1C97D62DF462}" destId="{1E98A389-E36B-344E-98EB-F72D75E4A0FC}" srcOrd="0" destOrd="0" presId="urn:microsoft.com/office/officeart/2008/layout/LinedList"/>
    <dgm:cxn modelId="{6A3F9047-0E51-49FD-8547-4D9F2DA6EC1C}" srcId="{4F2EFE22-BEAD-409D-9B5E-270428DA2DEC}" destId="{0629CB66-CDDB-40DC-9E8F-1C97D62DF462}" srcOrd="0" destOrd="0" parTransId="{EEDE53E7-90DF-4B41-9F70-FB43C0D0BF99}" sibTransId="{39528499-DC83-411F-AD8B-80B749E6BC2D}"/>
    <dgm:cxn modelId="{0B356049-BF53-4D62-86AC-87CC4EEB82CF}" srcId="{4F2EFE22-BEAD-409D-9B5E-270428DA2DEC}" destId="{5C950349-8757-462C-8FE7-84011EB67870}" srcOrd="4" destOrd="0" parTransId="{9D3490EA-A8AF-40FF-AA5F-271278889BF3}" sibTransId="{47340BFB-EFC7-4202-90B0-A99D9EABED03}"/>
    <dgm:cxn modelId="{8A32CBC7-2A72-E34C-8F11-98A3A383E35B}" type="presOf" srcId="{64A3D576-79B3-46F8-A3AF-B18022A58B75}" destId="{78A5DDE6-60E1-EA42-B8D0-196F74D6CB00}" srcOrd="0" destOrd="0" presId="urn:microsoft.com/office/officeart/2008/layout/LinedList"/>
    <dgm:cxn modelId="{093ADA22-1897-B141-A7D0-43C03B866B77}" type="presOf" srcId="{DF74FAFA-B0F1-4C27-93EA-12833F0C995A}" destId="{5A3ACB8F-62DC-C045-86D5-CCF9C09882E6}" srcOrd="0" destOrd="0" presId="urn:microsoft.com/office/officeart/2008/layout/LinedList"/>
    <dgm:cxn modelId="{351E9796-40A5-4F6A-84C1-94ED86FB5BD6}" srcId="{4F2EFE22-BEAD-409D-9B5E-270428DA2DEC}" destId="{291E21DD-0B26-4BDA-BF4C-5F77F4C4DA9F}" srcOrd="2" destOrd="0" parTransId="{A9A99CCA-F114-47D9-A531-092BC6EB4416}" sibTransId="{06984D42-DDFA-4F57-8006-A08C1593D607}"/>
    <dgm:cxn modelId="{641EA047-2A6E-4A79-A877-BC63A6FA454A}" srcId="{4F2EFE22-BEAD-409D-9B5E-270428DA2DEC}" destId="{DF74FAFA-B0F1-4C27-93EA-12833F0C995A}" srcOrd="5" destOrd="0" parTransId="{AF055905-6AED-44F3-BB70-102AEC3FD5C1}" sibTransId="{C980DD7A-6754-49AC-88FE-417C9635610E}"/>
    <dgm:cxn modelId="{191FB341-67E0-E243-BF45-EFD15911B218}" type="presOf" srcId="{4F2EFE22-BEAD-409D-9B5E-270428DA2DEC}" destId="{8CF66159-41F2-7849-82BE-7D2132478534}" srcOrd="0" destOrd="0" presId="urn:microsoft.com/office/officeart/2008/layout/LinedList"/>
    <dgm:cxn modelId="{D58CC187-92E7-5945-B791-1491A0590F78}" type="presOf" srcId="{1F20507E-E1E6-4ECA-85D7-14B5FB2EF7E8}" destId="{283DD685-D435-1949-A251-05E09EDFC994}" srcOrd="0" destOrd="0" presId="urn:microsoft.com/office/officeart/2008/layout/LinedList"/>
    <dgm:cxn modelId="{8A05F287-4DED-DA42-BBB5-2A63F3F3FFCF}" type="presOf" srcId="{291E21DD-0B26-4BDA-BF4C-5F77F4C4DA9F}" destId="{A0E43827-126D-ED49-9452-DF8BB12D1AC2}" srcOrd="0" destOrd="0" presId="urn:microsoft.com/office/officeart/2008/layout/LinedList"/>
    <dgm:cxn modelId="{61392DEF-6012-DA44-9FDA-2540943CE449}" type="presOf" srcId="{E341AD7E-14FD-4B5C-AF1D-CCA04272B3AD}" destId="{25B4535A-BA10-E541-8A00-7230B4DF2D4D}" srcOrd="0" destOrd="0" presId="urn:microsoft.com/office/officeart/2008/layout/LinedList"/>
    <dgm:cxn modelId="{0AF9FFB9-2FDE-4E2B-9782-0676E62ED18D}" srcId="{4F2EFE22-BEAD-409D-9B5E-270428DA2DEC}" destId="{64A3D576-79B3-46F8-A3AF-B18022A58B75}" srcOrd="1" destOrd="0" parTransId="{9C418905-F7FF-4C07-8452-B8BE6E58F433}" sibTransId="{97D880B4-8C99-4B94-A4C5-BD6E7A7BB3D5}"/>
    <dgm:cxn modelId="{CD72D565-985D-48CE-90D2-1003EF8822A4}" srcId="{4F2EFE22-BEAD-409D-9B5E-270428DA2DEC}" destId="{E341AD7E-14FD-4B5C-AF1D-CCA04272B3AD}" srcOrd="3" destOrd="0" parTransId="{55556C0D-A2AF-4C37-8071-AB4530A15CD5}" sibTransId="{327CAF90-087D-44FF-8F78-6F7D6E27422D}"/>
    <dgm:cxn modelId="{5F9B575F-9C89-448D-B021-13EC901101DB}" srcId="{4F2EFE22-BEAD-409D-9B5E-270428DA2DEC}" destId="{1F20507E-E1E6-4ECA-85D7-14B5FB2EF7E8}" srcOrd="6" destOrd="0" parTransId="{3098206A-ED2B-4A9A-AAEB-69AFDA71B0C7}" sibTransId="{52E7387E-FE0E-461F-8245-166CFA27A1FC}"/>
    <dgm:cxn modelId="{8682485B-4D3A-0945-9C09-ADF7875F5CE5}" type="presOf" srcId="{5C950349-8757-462C-8FE7-84011EB67870}" destId="{3D82A365-BF9C-7E4A-BFA6-F0530DDB2275}" srcOrd="0" destOrd="0" presId="urn:microsoft.com/office/officeart/2008/layout/LinedList"/>
    <dgm:cxn modelId="{101CBA8D-6573-1A49-A5C2-86C07A5EA9C4}" type="presParOf" srcId="{8CF66159-41F2-7849-82BE-7D2132478534}" destId="{DF88528F-4969-1B4C-A6C2-C426AA5C0D45}" srcOrd="0" destOrd="0" presId="urn:microsoft.com/office/officeart/2008/layout/LinedList"/>
    <dgm:cxn modelId="{12779EAA-63C3-9B4E-8571-001B08A578FB}" type="presParOf" srcId="{8CF66159-41F2-7849-82BE-7D2132478534}" destId="{6B6025D6-3074-C04B-A3A8-44EF29F43F8C}" srcOrd="1" destOrd="0" presId="urn:microsoft.com/office/officeart/2008/layout/LinedList"/>
    <dgm:cxn modelId="{2156EC2A-81C3-C248-9FA6-BDB39DF99025}" type="presParOf" srcId="{6B6025D6-3074-C04B-A3A8-44EF29F43F8C}" destId="{1E98A389-E36B-344E-98EB-F72D75E4A0FC}" srcOrd="0" destOrd="0" presId="urn:microsoft.com/office/officeart/2008/layout/LinedList"/>
    <dgm:cxn modelId="{D8E296F0-2A5C-6145-88CB-7B2A1DB1C9B9}" type="presParOf" srcId="{6B6025D6-3074-C04B-A3A8-44EF29F43F8C}" destId="{D3280FA6-0041-1245-8D58-7AFD015E7C6A}" srcOrd="1" destOrd="0" presId="urn:microsoft.com/office/officeart/2008/layout/LinedList"/>
    <dgm:cxn modelId="{259F2C06-05DA-FA45-8D68-1D30C08C3F4C}" type="presParOf" srcId="{8CF66159-41F2-7849-82BE-7D2132478534}" destId="{34A6841B-53E4-E147-8EE4-1AC4AB050306}" srcOrd="2" destOrd="0" presId="urn:microsoft.com/office/officeart/2008/layout/LinedList"/>
    <dgm:cxn modelId="{D4CC1EDD-9070-6048-B046-EEAA3A2C8541}" type="presParOf" srcId="{8CF66159-41F2-7849-82BE-7D2132478534}" destId="{A9FD7AEB-3D9D-1A4A-BDE0-BFB95AC496D2}" srcOrd="3" destOrd="0" presId="urn:microsoft.com/office/officeart/2008/layout/LinedList"/>
    <dgm:cxn modelId="{8A29B116-A5E8-0A4D-B3E0-1A83CDF6F0B4}" type="presParOf" srcId="{A9FD7AEB-3D9D-1A4A-BDE0-BFB95AC496D2}" destId="{78A5DDE6-60E1-EA42-B8D0-196F74D6CB00}" srcOrd="0" destOrd="0" presId="urn:microsoft.com/office/officeart/2008/layout/LinedList"/>
    <dgm:cxn modelId="{FBBA6920-D835-2145-8016-6243C995ECC5}" type="presParOf" srcId="{A9FD7AEB-3D9D-1A4A-BDE0-BFB95AC496D2}" destId="{81AC80BE-263D-3144-A392-8C59778707A8}" srcOrd="1" destOrd="0" presId="urn:microsoft.com/office/officeart/2008/layout/LinedList"/>
    <dgm:cxn modelId="{D6EE3149-B297-7D4D-A198-248054FF7F7F}" type="presParOf" srcId="{8CF66159-41F2-7849-82BE-7D2132478534}" destId="{24295778-17C4-3D4E-AA20-77573AAD97C1}" srcOrd="4" destOrd="0" presId="urn:microsoft.com/office/officeart/2008/layout/LinedList"/>
    <dgm:cxn modelId="{BA1E4EC5-0718-A848-8CF6-03307971D6CF}" type="presParOf" srcId="{8CF66159-41F2-7849-82BE-7D2132478534}" destId="{9F852E68-2872-F645-9C52-86D3114215E7}" srcOrd="5" destOrd="0" presId="urn:microsoft.com/office/officeart/2008/layout/LinedList"/>
    <dgm:cxn modelId="{880939FB-C092-3B4D-A70E-81AAB35EBF9D}" type="presParOf" srcId="{9F852E68-2872-F645-9C52-86D3114215E7}" destId="{A0E43827-126D-ED49-9452-DF8BB12D1AC2}" srcOrd="0" destOrd="0" presId="urn:microsoft.com/office/officeart/2008/layout/LinedList"/>
    <dgm:cxn modelId="{123852B7-4FB5-004B-9C6F-562E7F43EB90}" type="presParOf" srcId="{9F852E68-2872-F645-9C52-86D3114215E7}" destId="{B866AC1C-EA07-944F-B7B9-17F677839E9B}" srcOrd="1" destOrd="0" presId="urn:microsoft.com/office/officeart/2008/layout/LinedList"/>
    <dgm:cxn modelId="{0FAAE75F-B12D-154D-AD6B-7DF7332ADBE7}" type="presParOf" srcId="{8CF66159-41F2-7849-82BE-7D2132478534}" destId="{275CE80D-27BE-1547-BB0A-DD9F5A6F79D3}" srcOrd="6" destOrd="0" presId="urn:microsoft.com/office/officeart/2008/layout/LinedList"/>
    <dgm:cxn modelId="{2DD93C5A-63F6-5D42-A3A4-1E12FB3FFDE0}" type="presParOf" srcId="{8CF66159-41F2-7849-82BE-7D2132478534}" destId="{8D51EC3C-F1C0-6940-85A8-70B02E1A7BAC}" srcOrd="7" destOrd="0" presId="urn:microsoft.com/office/officeart/2008/layout/LinedList"/>
    <dgm:cxn modelId="{B7C26125-77D0-4241-A592-6EF9541C704B}" type="presParOf" srcId="{8D51EC3C-F1C0-6940-85A8-70B02E1A7BAC}" destId="{25B4535A-BA10-E541-8A00-7230B4DF2D4D}" srcOrd="0" destOrd="0" presId="urn:microsoft.com/office/officeart/2008/layout/LinedList"/>
    <dgm:cxn modelId="{5563E42D-9CFC-7743-B155-F6629426D733}" type="presParOf" srcId="{8D51EC3C-F1C0-6940-85A8-70B02E1A7BAC}" destId="{7FE9B8B1-BA8C-5F41-8D00-62014C33ACCE}" srcOrd="1" destOrd="0" presId="urn:microsoft.com/office/officeart/2008/layout/LinedList"/>
    <dgm:cxn modelId="{98717EF8-7446-FA44-9ECF-E91E2D93B2C5}" type="presParOf" srcId="{8CF66159-41F2-7849-82BE-7D2132478534}" destId="{AE058353-8ECE-0A4E-82BB-96930CB0715F}" srcOrd="8" destOrd="0" presId="urn:microsoft.com/office/officeart/2008/layout/LinedList"/>
    <dgm:cxn modelId="{893E3C00-4303-E64B-A3E3-3C84127A69F5}" type="presParOf" srcId="{8CF66159-41F2-7849-82BE-7D2132478534}" destId="{68CDA6F2-6245-9D40-A71F-307A1D5BE7DC}" srcOrd="9" destOrd="0" presId="urn:microsoft.com/office/officeart/2008/layout/LinedList"/>
    <dgm:cxn modelId="{E67980E5-2469-5749-9AF2-A306EF603CE8}" type="presParOf" srcId="{68CDA6F2-6245-9D40-A71F-307A1D5BE7DC}" destId="{3D82A365-BF9C-7E4A-BFA6-F0530DDB2275}" srcOrd="0" destOrd="0" presId="urn:microsoft.com/office/officeart/2008/layout/LinedList"/>
    <dgm:cxn modelId="{D49741BC-C0C1-0F41-844E-2468131924AA}" type="presParOf" srcId="{68CDA6F2-6245-9D40-A71F-307A1D5BE7DC}" destId="{2BC76A90-FC98-7A4D-BA48-95B9D533DEA0}" srcOrd="1" destOrd="0" presId="urn:microsoft.com/office/officeart/2008/layout/LinedList"/>
    <dgm:cxn modelId="{88E69D38-332E-914C-AAF6-71896FABB40B}" type="presParOf" srcId="{8CF66159-41F2-7849-82BE-7D2132478534}" destId="{78BA8F52-29E4-AC42-941F-9A6BF58927CE}" srcOrd="10" destOrd="0" presId="urn:microsoft.com/office/officeart/2008/layout/LinedList"/>
    <dgm:cxn modelId="{737D5D66-4FA4-A342-9310-49E1FF1584B4}" type="presParOf" srcId="{8CF66159-41F2-7849-82BE-7D2132478534}" destId="{1651009F-988B-B247-B83E-673B03FA7D4D}" srcOrd="11" destOrd="0" presId="urn:microsoft.com/office/officeart/2008/layout/LinedList"/>
    <dgm:cxn modelId="{5345F4AD-EFC9-1C43-A94A-2CE31F7610F8}" type="presParOf" srcId="{1651009F-988B-B247-B83E-673B03FA7D4D}" destId="{5A3ACB8F-62DC-C045-86D5-CCF9C09882E6}" srcOrd="0" destOrd="0" presId="urn:microsoft.com/office/officeart/2008/layout/LinedList"/>
    <dgm:cxn modelId="{BD92EDB4-F9C2-1347-87EE-1285952A11B6}" type="presParOf" srcId="{1651009F-988B-B247-B83E-673B03FA7D4D}" destId="{AEBBEFDD-E5BE-D846-A1F3-2F0AD30E5351}" srcOrd="1" destOrd="0" presId="urn:microsoft.com/office/officeart/2008/layout/LinedList"/>
    <dgm:cxn modelId="{9C201A72-76DA-4846-9AF6-C967ADA5D1E2}" type="presParOf" srcId="{8CF66159-41F2-7849-82BE-7D2132478534}" destId="{BFD144B6-5BE8-1349-9B74-C0E0B0406074}" srcOrd="12" destOrd="0" presId="urn:microsoft.com/office/officeart/2008/layout/LinedList"/>
    <dgm:cxn modelId="{5ABCD6F1-9668-3F41-8EA2-C105D9F7F388}" type="presParOf" srcId="{8CF66159-41F2-7849-82BE-7D2132478534}" destId="{1E02D197-BF32-7646-839E-B1FC14BECAB6}" srcOrd="13" destOrd="0" presId="urn:microsoft.com/office/officeart/2008/layout/LinedList"/>
    <dgm:cxn modelId="{3510D0A2-5F01-C14C-AECE-A637389C22F8}" type="presParOf" srcId="{1E02D197-BF32-7646-839E-B1FC14BECAB6}" destId="{283DD685-D435-1949-A251-05E09EDFC994}" srcOrd="0" destOrd="0" presId="urn:microsoft.com/office/officeart/2008/layout/LinedList"/>
    <dgm:cxn modelId="{57DDD9D7-918F-E94F-A993-91B19230A29E}" type="presParOf" srcId="{1E02D197-BF32-7646-839E-B1FC14BECAB6}" destId="{635044E2-8966-4D4C-B61B-5876E98F9C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39345-7238-402D-8A61-47BA003452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E919AA-BF4C-4F70-9DDF-BA6F3DA1DCDC}">
      <dgm:prSet/>
      <dgm:spPr/>
      <dgm:t>
        <a:bodyPr/>
        <a:lstStyle/>
        <a:p>
          <a:r>
            <a:rPr lang="pt-BR"/>
            <a:t>2 CH O- de liberação imediata.</a:t>
          </a:r>
          <a:endParaRPr lang="en-US"/>
        </a:p>
      </dgm:t>
    </dgm:pt>
    <dgm:pt modelId="{12456473-9304-454B-8D66-D675872E005D}" type="parTrans" cxnId="{A00EA930-8803-47EA-A674-1A11E658C1FF}">
      <dgm:prSet/>
      <dgm:spPr/>
      <dgm:t>
        <a:bodyPr/>
        <a:lstStyle/>
        <a:p>
          <a:endParaRPr lang="en-US"/>
        </a:p>
      </dgm:t>
    </dgm:pt>
    <dgm:pt modelId="{3B924667-490D-427F-92E2-327283F8FAD0}" type="sibTrans" cxnId="{A00EA930-8803-47EA-A674-1A11E658C1FF}">
      <dgm:prSet/>
      <dgm:spPr/>
      <dgm:t>
        <a:bodyPr/>
        <a:lstStyle/>
        <a:p>
          <a:endParaRPr lang="en-US"/>
        </a:p>
      </dgm:t>
    </dgm:pt>
    <dgm:pt modelId="{B9A1C3C2-EED6-48EE-8B98-C16575BA9C0D}">
      <dgm:prSet/>
      <dgm:spPr/>
      <dgm:t>
        <a:bodyPr/>
        <a:lstStyle/>
        <a:p>
          <a:r>
            <a:rPr lang="pt-BR"/>
            <a:t>2-4 CH após fenotipagem</a:t>
          </a:r>
          <a:endParaRPr lang="en-US"/>
        </a:p>
      </dgm:t>
    </dgm:pt>
    <dgm:pt modelId="{51A8E302-B7F6-45EC-9199-83349DA820E5}" type="parTrans" cxnId="{E344741B-0ADB-4F91-BC41-FD1551A97DDA}">
      <dgm:prSet/>
      <dgm:spPr/>
      <dgm:t>
        <a:bodyPr/>
        <a:lstStyle/>
        <a:p>
          <a:endParaRPr lang="en-US"/>
        </a:p>
      </dgm:t>
    </dgm:pt>
    <dgm:pt modelId="{434964FD-8EDE-4F69-AB7C-98D5DD7172B9}" type="sibTrans" cxnId="{E344741B-0ADB-4F91-BC41-FD1551A97DDA}">
      <dgm:prSet/>
      <dgm:spPr/>
      <dgm:t>
        <a:bodyPr/>
        <a:lstStyle/>
        <a:p>
          <a:endParaRPr lang="en-US"/>
        </a:p>
      </dgm:t>
    </dgm:pt>
    <dgm:pt modelId="{0734060D-B10B-4542-A251-BC5DEF958A74}">
      <dgm:prSet/>
      <dgm:spPr/>
      <dgm:t>
        <a:bodyPr/>
        <a:lstStyle/>
        <a:p>
          <a:r>
            <a:rPr lang="pt-BR"/>
            <a:t>4 unidades de plasma fresco congelado</a:t>
          </a:r>
          <a:endParaRPr lang="en-US"/>
        </a:p>
      </dgm:t>
    </dgm:pt>
    <dgm:pt modelId="{E139CF34-3C2D-4E42-BE3E-CC44ECD3651E}" type="parTrans" cxnId="{9AAAE6FD-85A7-484A-AC58-EB758B1B8355}">
      <dgm:prSet/>
      <dgm:spPr/>
      <dgm:t>
        <a:bodyPr/>
        <a:lstStyle/>
        <a:p>
          <a:endParaRPr lang="en-US"/>
        </a:p>
      </dgm:t>
    </dgm:pt>
    <dgm:pt modelId="{22301E7D-AFB5-4379-9CE4-0CAE334D1E00}" type="sibTrans" cxnId="{9AAAE6FD-85A7-484A-AC58-EB758B1B8355}">
      <dgm:prSet/>
      <dgm:spPr/>
      <dgm:t>
        <a:bodyPr/>
        <a:lstStyle/>
        <a:p>
          <a:endParaRPr lang="en-US"/>
        </a:p>
      </dgm:t>
    </dgm:pt>
    <dgm:pt modelId="{4F67324D-60B9-4994-9DBE-226B5B0A36D0}">
      <dgm:prSet/>
      <dgm:spPr/>
      <dgm:t>
        <a:bodyPr/>
        <a:lstStyle/>
        <a:p>
          <a:r>
            <a:rPr lang="pt-BR"/>
            <a:t>1 pool de plaquetas </a:t>
          </a:r>
          <a:endParaRPr lang="en-US"/>
        </a:p>
      </dgm:t>
    </dgm:pt>
    <dgm:pt modelId="{994FEEBE-764E-43FF-86E6-74EB23304F4D}" type="parTrans" cxnId="{2E3F5923-DB7C-44DA-90F2-4CE715D13E83}">
      <dgm:prSet/>
      <dgm:spPr/>
      <dgm:t>
        <a:bodyPr/>
        <a:lstStyle/>
        <a:p>
          <a:endParaRPr lang="en-US"/>
        </a:p>
      </dgm:t>
    </dgm:pt>
    <dgm:pt modelId="{7B4E12DF-61F8-4B73-954A-B29DB8F1DBF3}" type="sibTrans" cxnId="{2E3F5923-DB7C-44DA-90F2-4CE715D13E83}">
      <dgm:prSet/>
      <dgm:spPr/>
      <dgm:t>
        <a:bodyPr/>
        <a:lstStyle/>
        <a:p>
          <a:endParaRPr lang="en-US"/>
        </a:p>
      </dgm:t>
    </dgm:pt>
    <dgm:pt modelId="{B6F9AA61-85F1-41AB-AA26-6BB4601ECF06}">
      <dgm:prSet/>
      <dgm:spPr/>
      <dgm:t>
        <a:bodyPr/>
        <a:lstStyle/>
        <a:p>
          <a:r>
            <a:rPr lang="pt-BR"/>
            <a:t>7-10 unidades de crioprecipitado</a:t>
          </a:r>
          <a:endParaRPr lang="en-US"/>
        </a:p>
      </dgm:t>
    </dgm:pt>
    <dgm:pt modelId="{D2C5D2C1-4B4C-4426-8653-46DA5F0A097A}" type="parTrans" cxnId="{A0A5BF09-43E9-4939-965A-22535E4909C8}">
      <dgm:prSet/>
      <dgm:spPr/>
      <dgm:t>
        <a:bodyPr/>
        <a:lstStyle/>
        <a:p>
          <a:endParaRPr lang="en-US"/>
        </a:p>
      </dgm:t>
    </dgm:pt>
    <dgm:pt modelId="{23A2E0A3-1C54-448A-9BB3-4F15D427D8DB}" type="sibTrans" cxnId="{A0A5BF09-43E9-4939-965A-22535E4909C8}">
      <dgm:prSet/>
      <dgm:spPr/>
      <dgm:t>
        <a:bodyPr/>
        <a:lstStyle/>
        <a:p>
          <a:endParaRPr lang="en-US"/>
        </a:p>
      </dgm:t>
    </dgm:pt>
    <dgm:pt modelId="{E031D3CE-2846-46B4-8805-45ABB72870CC}">
      <dgm:prSet/>
      <dgm:spPr/>
      <dgm:t>
        <a:bodyPr/>
        <a:lstStyle/>
        <a:p>
          <a:r>
            <a:rPr lang="pt-BR"/>
            <a:t>SE FIBRINOGENIO &lt; 200 </a:t>
          </a:r>
          <a:r>
            <a:rPr lang="pt-BR">
              <a:sym typeface="Wingdings" panose="05000000000000000000" pitchFamily="2" charset="2"/>
            </a:rPr>
            <a:t></a:t>
          </a:r>
          <a:r>
            <a:rPr lang="pt-BR"/>
            <a:t> PIOR PROGNÓSTICO</a:t>
          </a:r>
          <a:endParaRPr lang="en-US"/>
        </a:p>
      </dgm:t>
    </dgm:pt>
    <dgm:pt modelId="{27A9F3A6-BF37-46F5-8111-E75D5E57EBB7}" type="parTrans" cxnId="{CF677EFF-E5FE-4BF1-85C9-8529CCC67212}">
      <dgm:prSet/>
      <dgm:spPr/>
      <dgm:t>
        <a:bodyPr/>
        <a:lstStyle/>
        <a:p>
          <a:endParaRPr lang="en-US"/>
        </a:p>
      </dgm:t>
    </dgm:pt>
    <dgm:pt modelId="{AB05CAC5-7B9B-4450-AC0C-66FC6510E3F7}" type="sibTrans" cxnId="{CF677EFF-E5FE-4BF1-85C9-8529CCC67212}">
      <dgm:prSet/>
      <dgm:spPr/>
      <dgm:t>
        <a:bodyPr/>
        <a:lstStyle/>
        <a:p>
          <a:endParaRPr lang="en-US"/>
        </a:p>
      </dgm:t>
    </dgm:pt>
    <dgm:pt modelId="{703FE635-0824-4661-89F1-E4DEA5FC29B1}" type="pres">
      <dgm:prSet presAssocID="{26239345-7238-402D-8A61-47BA0034520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C4611B-1187-4483-8DB3-93ADFA0FDB3E}" type="pres">
      <dgm:prSet presAssocID="{EDE919AA-BF4C-4F70-9DDF-BA6F3DA1DCDC}" presName="compNode" presStyleCnt="0"/>
      <dgm:spPr/>
    </dgm:pt>
    <dgm:pt modelId="{C78635FD-0A93-455A-83FF-681CDE1B2B15}" type="pres">
      <dgm:prSet presAssocID="{EDE919AA-BF4C-4F70-9DDF-BA6F3DA1DCDC}" presName="bgRect" presStyleLbl="bgShp" presStyleIdx="0" presStyleCnt="5"/>
      <dgm:spPr/>
    </dgm:pt>
    <dgm:pt modelId="{01B14B16-89EE-411E-A717-F3D059B06F37}" type="pres">
      <dgm:prSet presAssocID="{EDE919AA-BF4C-4F70-9DDF-BA6F3DA1DCD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ssueSolid"/>
        </a:ext>
      </dgm:extLst>
    </dgm:pt>
    <dgm:pt modelId="{44BC8234-2937-4E82-9AB4-EDBAE349B4E0}" type="pres">
      <dgm:prSet presAssocID="{EDE919AA-BF4C-4F70-9DDF-BA6F3DA1DCDC}" presName="spaceRect" presStyleCnt="0"/>
      <dgm:spPr/>
    </dgm:pt>
    <dgm:pt modelId="{1BD72F9A-2DDC-4853-A2AA-DA227FC4685C}" type="pres">
      <dgm:prSet presAssocID="{EDE919AA-BF4C-4F70-9DDF-BA6F3DA1DCDC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0E499CE-CA56-4976-9B55-B9C5542CEC89}" type="pres">
      <dgm:prSet presAssocID="{3B924667-490D-427F-92E2-327283F8FAD0}" presName="sibTrans" presStyleCnt="0"/>
      <dgm:spPr/>
    </dgm:pt>
    <dgm:pt modelId="{E3ADB4A5-8EC2-4BCC-9AEB-3AA242BB5F63}" type="pres">
      <dgm:prSet presAssocID="{B9A1C3C2-EED6-48EE-8B98-C16575BA9C0D}" presName="compNode" presStyleCnt="0"/>
      <dgm:spPr/>
    </dgm:pt>
    <dgm:pt modelId="{F4D6FA2F-A27F-44E3-82E8-476ADBB7BEF0}" type="pres">
      <dgm:prSet presAssocID="{B9A1C3C2-EED6-48EE-8B98-C16575BA9C0D}" presName="bgRect" presStyleLbl="bgShp" presStyleIdx="1" presStyleCnt="5"/>
      <dgm:spPr/>
    </dgm:pt>
    <dgm:pt modelId="{3DBFF4C2-890A-4643-8CE2-0C7519F07A6E}" type="pres">
      <dgm:prSet presAssocID="{B9A1C3C2-EED6-48EE-8B98-C16575BA9C0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Outline"/>
        </a:ext>
      </dgm:extLst>
    </dgm:pt>
    <dgm:pt modelId="{32EF0681-FF49-4921-B088-53EBBE231AFC}" type="pres">
      <dgm:prSet presAssocID="{B9A1C3C2-EED6-48EE-8B98-C16575BA9C0D}" presName="spaceRect" presStyleCnt="0"/>
      <dgm:spPr/>
    </dgm:pt>
    <dgm:pt modelId="{586BB92C-E8DD-41E1-8A81-8CC55FAE35AD}" type="pres">
      <dgm:prSet presAssocID="{B9A1C3C2-EED6-48EE-8B98-C16575BA9C0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4775BAC-A674-4BDD-B9AF-124997C38FF9}" type="pres">
      <dgm:prSet presAssocID="{434964FD-8EDE-4F69-AB7C-98D5DD7172B9}" presName="sibTrans" presStyleCnt="0"/>
      <dgm:spPr/>
    </dgm:pt>
    <dgm:pt modelId="{7488F8E1-7134-46FE-A5F8-BC05B751A4DC}" type="pres">
      <dgm:prSet presAssocID="{0734060D-B10B-4542-A251-BC5DEF958A74}" presName="compNode" presStyleCnt="0"/>
      <dgm:spPr/>
    </dgm:pt>
    <dgm:pt modelId="{97500CC2-9CAD-4D75-8C31-315AEB39D962}" type="pres">
      <dgm:prSet presAssocID="{0734060D-B10B-4542-A251-BC5DEF958A74}" presName="bgRect" presStyleLbl="bgShp" presStyleIdx="2" presStyleCnt="5"/>
      <dgm:spPr/>
    </dgm:pt>
    <dgm:pt modelId="{D519D43C-67B7-4A56-9ADF-BF1B2C32761A}" type="pres">
      <dgm:prSet presAssocID="{0734060D-B10B-4542-A251-BC5DEF958A7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B7E59356-2365-4447-8334-BF9A4F1CF9FC}" type="pres">
      <dgm:prSet presAssocID="{0734060D-B10B-4542-A251-BC5DEF958A74}" presName="spaceRect" presStyleCnt="0"/>
      <dgm:spPr/>
    </dgm:pt>
    <dgm:pt modelId="{9788864D-C5BC-41C5-B9E5-1B81717E7C23}" type="pres">
      <dgm:prSet presAssocID="{0734060D-B10B-4542-A251-BC5DEF958A74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EA76F7C-DABD-406C-AAD5-7168FD3B0E9F}" type="pres">
      <dgm:prSet presAssocID="{22301E7D-AFB5-4379-9CE4-0CAE334D1E00}" presName="sibTrans" presStyleCnt="0"/>
      <dgm:spPr/>
    </dgm:pt>
    <dgm:pt modelId="{F956112D-DB04-4A94-A4E4-E22069781BA8}" type="pres">
      <dgm:prSet presAssocID="{4F67324D-60B9-4994-9DBE-226B5B0A36D0}" presName="compNode" presStyleCnt="0"/>
      <dgm:spPr/>
    </dgm:pt>
    <dgm:pt modelId="{EE5E653A-9987-4680-8BA3-4C9D7BD85338}" type="pres">
      <dgm:prSet presAssocID="{4F67324D-60B9-4994-9DBE-226B5B0A36D0}" presName="bgRect" presStyleLbl="bgShp" presStyleIdx="3" presStyleCnt="5"/>
      <dgm:spPr/>
    </dgm:pt>
    <dgm:pt modelId="{444B5168-B2A1-48CE-8A9E-75AC58266B7D}" type="pres">
      <dgm:prSet presAssocID="{4F67324D-60B9-4994-9DBE-226B5B0A36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Outline"/>
        </a:ext>
      </dgm:extLst>
    </dgm:pt>
    <dgm:pt modelId="{994A2FEF-F49A-404A-B862-1DED44E0D724}" type="pres">
      <dgm:prSet presAssocID="{4F67324D-60B9-4994-9DBE-226B5B0A36D0}" presName="spaceRect" presStyleCnt="0"/>
      <dgm:spPr/>
    </dgm:pt>
    <dgm:pt modelId="{66BBE31A-1DD0-437D-8140-D09C0DFFE2A3}" type="pres">
      <dgm:prSet presAssocID="{4F67324D-60B9-4994-9DBE-226B5B0A36D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86448EB-225E-437C-8830-4221C1BAA4AF}" type="pres">
      <dgm:prSet presAssocID="{7B4E12DF-61F8-4B73-954A-B29DB8F1DBF3}" presName="sibTrans" presStyleCnt="0"/>
      <dgm:spPr/>
    </dgm:pt>
    <dgm:pt modelId="{44073BB3-32E9-4D54-AD70-C7AFEFCBB576}" type="pres">
      <dgm:prSet presAssocID="{B6F9AA61-85F1-41AB-AA26-6BB4601ECF06}" presName="compNode" presStyleCnt="0"/>
      <dgm:spPr/>
    </dgm:pt>
    <dgm:pt modelId="{79EB5AB6-3974-4ED1-9238-781BE0E77285}" type="pres">
      <dgm:prSet presAssocID="{B6F9AA61-85F1-41AB-AA26-6BB4601ECF06}" presName="bgRect" presStyleLbl="bgShp" presStyleIdx="4" presStyleCnt="5"/>
      <dgm:spPr/>
    </dgm:pt>
    <dgm:pt modelId="{0DE2FD5D-1FE8-4EE9-A05D-E8D97E5945E7}" type="pres">
      <dgm:prSet presAssocID="{B6F9AA61-85F1-41AB-AA26-6BB4601ECF0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5D03C3EC-62EA-4075-9F48-7A8A4B59E4A4}" type="pres">
      <dgm:prSet presAssocID="{B6F9AA61-85F1-41AB-AA26-6BB4601ECF06}" presName="spaceRect" presStyleCnt="0"/>
      <dgm:spPr/>
    </dgm:pt>
    <dgm:pt modelId="{09FACBF8-7C20-4AD0-B74D-D01DF1C8D7C5}" type="pres">
      <dgm:prSet presAssocID="{B6F9AA61-85F1-41AB-AA26-6BB4601ECF06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5019123-09FB-435E-95D8-CF781CF81F7D}" type="pres">
      <dgm:prSet presAssocID="{B6F9AA61-85F1-41AB-AA26-6BB4601ECF06}" presName="desTx" presStyleLbl="revTx" presStyleIdx="5" presStyleCnt="6">
        <dgm:presLayoutVars/>
      </dgm:prSet>
      <dgm:spPr/>
      <dgm:t>
        <a:bodyPr/>
        <a:lstStyle/>
        <a:p>
          <a:endParaRPr lang="pt-BR"/>
        </a:p>
      </dgm:t>
    </dgm:pt>
  </dgm:ptLst>
  <dgm:cxnLst>
    <dgm:cxn modelId="{ED7318ED-0313-4D05-A160-966D3DBE0112}" type="presOf" srcId="{26239345-7238-402D-8A61-47BA00345208}" destId="{703FE635-0824-4661-89F1-E4DEA5FC29B1}" srcOrd="0" destOrd="0" presId="urn:microsoft.com/office/officeart/2018/2/layout/IconVerticalSolidList"/>
    <dgm:cxn modelId="{96BF33C6-CF9F-414B-9C30-59AFB32F5386}" type="presOf" srcId="{4F67324D-60B9-4994-9DBE-226B5B0A36D0}" destId="{66BBE31A-1DD0-437D-8140-D09C0DFFE2A3}" srcOrd="0" destOrd="0" presId="urn:microsoft.com/office/officeart/2018/2/layout/IconVerticalSolidList"/>
    <dgm:cxn modelId="{CF677EFF-E5FE-4BF1-85C9-8529CCC67212}" srcId="{B6F9AA61-85F1-41AB-AA26-6BB4601ECF06}" destId="{E031D3CE-2846-46B4-8805-45ABB72870CC}" srcOrd="0" destOrd="0" parTransId="{27A9F3A6-BF37-46F5-8111-E75D5E57EBB7}" sibTransId="{AB05CAC5-7B9B-4450-AC0C-66FC6510E3F7}"/>
    <dgm:cxn modelId="{DB9E741F-FF9C-4FED-9874-96006A368A42}" type="presOf" srcId="{EDE919AA-BF4C-4F70-9DDF-BA6F3DA1DCDC}" destId="{1BD72F9A-2DDC-4853-A2AA-DA227FC4685C}" srcOrd="0" destOrd="0" presId="urn:microsoft.com/office/officeart/2018/2/layout/IconVerticalSolidList"/>
    <dgm:cxn modelId="{622C0B53-1233-4579-9238-DCDAD4D507C1}" type="presOf" srcId="{B6F9AA61-85F1-41AB-AA26-6BB4601ECF06}" destId="{09FACBF8-7C20-4AD0-B74D-D01DF1C8D7C5}" srcOrd="0" destOrd="0" presId="urn:microsoft.com/office/officeart/2018/2/layout/IconVerticalSolidList"/>
    <dgm:cxn modelId="{E344741B-0ADB-4F91-BC41-FD1551A97DDA}" srcId="{26239345-7238-402D-8A61-47BA00345208}" destId="{B9A1C3C2-EED6-48EE-8B98-C16575BA9C0D}" srcOrd="1" destOrd="0" parTransId="{51A8E302-B7F6-45EC-9199-83349DA820E5}" sibTransId="{434964FD-8EDE-4F69-AB7C-98D5DD7172B9}"/>
    <dgm:cxn modelId="{9AAAE6FD-85A7-484A-AC58-EB758B1B8355}" srcId="{26239345-7238-402D-8A61-47BA00345208}" destId="{0734060D-B10B-4542-A251-BC5DEF958A74}" srcOrd="2" destOrd="0" parTransId="{E139CF34-3C2D-4E42-BE3E-CC44ECD3651E}" sibTransId="{22301E7D-AFB5-4379-9CE4-0CAE334D1E00}"/>
    <dgm:cxn modelId="{2B8D5C9F-EF66-49AB-BE51-05D31D27859B}" type="presOf" srcId="{E031D3CE-2846-46B4-8805-45ABB72870CC}" destId="{E5019123-09FB-435E-95D8-CF781CF81F7D}" srcOrd="0" destOrd="0" presId="urn:microsoft.com/office/officeart/2018/2/layout/IconVerticalSolidList"/>
    <dgm:cxn modelId="{EBC5DFE9-B751-48A9-BB7D-CBF4287EFC3A}" type="presOf" srcId="{0734060D-B10B-4542-A251-BC5DEF958A74}" destId="{9788864D-C5BC-41C5-B9E5-1B81717E7C23}" srcOrd="0" destOrd="0" presId="urn:microsoft.com/office/officeart/2018/2/layout/IconVerticalSolidList"/>
    <dgm:cxn modelId="{50630A7C-8D27-4302-B32F-A864D878E292}" type="presOf" srcId="{B9A1C3C2-EED6-48EE-8B98-C16575BA9C0D}" destId="{586BB92C-E8DD-41E1-8A81-8CC55FAE35AD}" srcOrd="0" destOrd="0" presId="urn:microsoft.com/office/officeart/2018/2/layout/IconVerticalSolidList"/>
    <dgm:cxn modelId="{A00EA930-8803-47EA-A674-1A11E658C1FF}" srcId="{26239345-7238-402D-8A61-47BA00345208}" destId="{EDE919AA-BF4C-4F70-9DDF-BA6F3DA1DCDC}" srcOrd="0" destOrd="0" parTransId="{12456473-9304-454B-8D66-D675872E005D}" sibTransId="{3B924667-490D-427F-92E2-327283F8FAD0}"/>
    <dgm:cxn modelId="{A0A5BF09-43E9-4939-965A-22535E4909C8}" srcId="{26239345-7238-402D-8A61-47BA00345208}" destId="{B6F9AA61-85F1-41AB-AA26-6BB4601ECF06}" srcOrd="4" destOrd="0" parTransId="{D2C5D2C1-4B4C-4426-8653-46DA5F0A097A}" sibTransId="{23A2E0A3-1C54-448A-9BB3-4F15D427D8DB}"/>
    <dgm:cxn modelId="{2E3F5923-DB7C-44DA-90F2-4CE715D13E83}" srcId="{26239345-7238-402D-8A61-47BA00345208}" destId="{4F67324D-60B9-4994-9DBE-226B5B0A36D0}" srcOrd="3" destOrd="0" parTransId="{994FEEBE-764E-43FF-86E6-74EB23304F4D}" sibTransId="{7B4E12DF-61F8-4B73-954A-B29DB8F1DBF3}"/>
    <dgm:cxn modelId="{E61108FB-55D3-48A6-BF26-B61467FDA22B}" type="presParOf" srcId="{703FE635-0824-4661-89F1-E4DEA5FC29B1}" destId="{0BC4611B-1187-4483-8DB3-93ADFA0FDB3E}" srcOrd="0" destOrd="0" presId="urn:microsoft.com/office/officeart/2018/2/layout/IconVerticalSolidList"/>
    <dgm:cxn modelId="{FBE85EB9-8A86-419C-ADA1-B55D219881E1}" type="presParOf" srcId="{0BC4611B-1187-4483-8DB3-93ADFA0FDB3E}" destId="{C78635FD-0A93-455A-83FF-681CDE1B2B15}" srcOrd="0" destOrd="0" presId="urn:microsoft.com/office/officeart/2018/2/layout/IconVerticalSolidList"/>
    <dgm:cxn modelId="{997EBA0E-BFAC-4EE9-BD39-5D064344A842}" type="presParOf" srcId="{0BC4611B-1187-4483-8DB3-93ADFA0FDB3E}" destId="{01B14B16-89EE-411E-A717-F3D059B06F37}" srcOrd="1" destOrd="0" presId="urn:microsoft.com/office/officeart/2018/2/layout/IconVerticalSolidList"/>
    <dgm:cxn modelId="{67767EBE-D849-44C3-9284-8876A044E9CC}" type="presParOf" srcId="{0BC4611B-1187-4483-8DB3-93ADFA0FDB3E}" destId="{44BC8234-2937-4E82-9AB4-EDBAE349B4E0}" srcOrd="2" destOrd="0" presId="urn:microsoft.com/office/officeart/2018/2/layout/IconVerticalSolidList"/>
    <dgm:cxn modelId="{66BD3BE9-C3B5-404F-A865-61510FD3FA65}" type="presParOf" srcId="{0BC4611B-1187-4483-8DB3-93ADFA0FDB3E}" destId="{1BD72F9A-2DDC-4853-A2AA-DA227FC4685C}" srcOrd="3" destOrd="0" presId="urn:microsoft.com/office/officeart/2018/2/layout/IconVerticalSolidList"/>
    <dgm:cxn modelId="{1731D655-C7E1-45FB-94B8-2F61C1F0EBF4}" type="presParOf" srcId="{703FE635-0824-4661-89F1-E4DEA5FC29B1}" destId="{10E499CE-CA56-4976-9B55-B9C5542CEC89}" srcOrd="1" destOrd="0" presId="urn:microsoft.com/office/officeart/2018/2/layout/IconVerticalSolidList"/>
    <dgm:cxn modelId="{F8B0689C-D1A0-4073-89B4-9267BBBECB74}" type="presParOf" srcId="{703FE635-0824-4661-89F1-E4DEA5FC29B1}" destId="{E3ADB4A5-8EC2-4BCC-9AEB-3AA242BB5F63}" srcOrd="2" destOrd="0" presId="urn:microsoft.com/office/officeart/2018/2/layout/IconVerticalSolidList"/>
    <dgm:cxn modelId="{235EA567-060A-4093-ABA9-243966B39640}" type="presParOf" srcId="{E3ADB4A5-8EC2-4BCC-9AEB-3AA242BB5F63}" destId="{F4D6FA2F-A27F-44E3-82E8-476ADBB7BEF0}" srcOrd="0" destOrd="0" presId="urn:microsoft.com/office/officeart/2018/2/layout/IconVerticalSolidList"/>
    <dgm:cxn modelId="{C71B0B52-7D07-473B-B348-549165ADCFA6}" type="presParOf" srcId="{E3ADB4A5-8EC2-4BCC-9AEB-3AA242BB5F63}" destId="{3DBFF4C2-890A-4643-8CE2-0C7519F07A6E}" srcOrd="1" destOrd="0" presId="urn:microsoft.com/office/officeart/2018/2/layout/IconVerticalSolidList"/>
    <dgm:cxn modelId="{98CBF13A-78A5-41A0-AAB4-B4D71B4A9C1C}" type="presParOf" srcId="{E3ADB4A5-8EC2-4BCC-9AEB-3AA242BB5F63}" destId="{32EF0681-FF49-4921-B088-53EBBE231AFC}" srcOrd="2" destOrd="0" presId="urn:microsoft.com/office/officeart/2018/2/layout/IconVerticalSolidList"/>
    <dgm:cxn modelId="{0DAAD4DD-2F0E-4B7E-8D4D-1CC5B1EB6F46}" type="presParOf" srcId="{E3ADB4A5-8EC2-4BCC-9AEB-3AA242BB5F63}" destId="{586BB92C-E8DD-41E1-8A81-8CC55FAE35AD}" srcOrd="3" destOrd="0" presId="urn:microsoft.com/office/officeart/2018/2/layout/IconVerticalSolidList"/>
    <dgm:cxn modelId="{D1D50E2B-5A4A-4F0B-9CA7-497953ADA210}" type="presParOf" srcId="{703FE635-0824-4661-89F1-E4DEA5FC29B1}" destId="{14775BAC-A674-4BDD-B9AF-124997C38FF9}" srcOrd="3" destOrd="0" presId="urn:microsoft.com/office/officeart/2018/2/layout/IconVerticalSolidList"/>
    <dgm:cxn modelId="{A7460A06-EB0D-4592-B02B-D9D4C101E249}" type="presParOf" srcId="{703FE635-0824-4661-89F1-E4DEA5FC29B1}" destId="{7488F8E1-7134-46FE-A5F8-BC05B751A4DC}" srcOrd="4" destOrd="0" presId="urn:microsoft.com/office/officeart/2018/2/layout/IconVerticalSolidList"/>
    <dgm:cxn modelId="{FD40A032-0EDC-4EA3-BA2E-0E4BE0189E1D}" type="presParOf" srcId="{7488F8E1-7134-46FE-A5F8-BC05B751A4DC}" destId="{97500CC2-9CAD-4D75-8C31-315AEB39D962}" srcOrd="0" destOrd="0" presId="urn:microsoft.com/office/officeart/2018/2/layout/IconVerticalSolidList"/>
    <dgm:cxn modelId="{ECD23B47-9B1F-4D72-B02D-0B44551831AC}" type="presParOf" srcId="{7488F8E1-7134-46FE-A5F8-BC05B751A4DC}" destId="{D519D43C-67B7-4A56-9ADF-BF1B2C32761A}" srcOrd="1" destOrd="0" presId="urn:microsoft.com/office/officeart/2018/2/layout/IconVerticalSolidList"/>
    <dgm:cxn modelId="{14DC1BBD-784A-4833-AE9C-4EE5EF10D39C}" type="presParOf" srcId="{7488F8E1-7134-46FE-A5F8-BC05B751A4DC}" destId="{B7E59356-2365-4447-8334-BF9A4F1CF9FC}" srcOrd="2" destOrd="0" presId="urn:microsoft.com/office/officeart/2018/2/layout/IconVerticalSolidList"/>
    <dgm:cxn modelId="{AC52E047-E501-4CCC-80C7-139F9B8AB9C7}" type="presParOf" srcId="{7488F8E1-7134-46FE-A5F8-BC05B751A4DC}" destId="{9788864D-C5BC-41C5-B9E5-1B81717E7C23}" srcOrd="3" destOrd="0" presId="urn:microsoft.com/office/officeart/2018/2/layout/IconVerticalSolidList"/>
    <dgm:cxn modelId="{FD3A4477-1360-4E12-B28F-75BD4B746156}" type="presParOf" srcId="{703FE635-0824-4661-89F1-E4DEA5FC29B1}" destId="{3EA76F7C-DABD-406C-AAD5-7168FD3B0E9F}" srcOrd="5" destOrd="0" presId="urn:microsoft.com/office/officeart/2018/2/layout/IconVerticalSolidList"/>
    <dgm:cxn modelId="{45386DC3-A433-441A-B3E5-0022DB8A89C8}" type="presParOf" srcId="{703FE635-0824-4661-89F1-E4DEA5FC29B1}" destId="{F956112D-DB04-4A94-A4E4-E22069781BA8}" srcOrd="6" destOrd="0" presId="urn:microsoft.com/office/officeart/2018/2/layout/IconVerticalSolidList"/>
    <dgm:cxn modelId="{25A85666-9A73-41E2-AAD0-71B438ED4B8D}" type="presParOf" srcId="{F956112D-DB04-4A94-A4E4-E22069781BA8}" destId="{EE5E653A-9987-4680-8BA3-4C9D7BD85338}" srcOrd="0" destOrd="0" presId="urn:microsoft.com/office/officeart/2018/2/layout/IconVerticalSolidList"/>
    <dgm:cxn modelId="{610C323F-89F5-499E-BADE-A564AD552D87}" type="presParOf" srcId="{F956112D-DB04-4A94-A4E4-E22069781BA8}" destId="{444B5168-B2A1-48CE-8A9E-75AC58266B7D}" srcOrd="1" destOrd="0" presId="urn:microsoft.com/office/officeart/2018/2/layout/IconVerticalSolidList"/>
    <dgm:cxn modelId="{C8795063-6D1C-40AF-AAD4-F97886D226DE}" type="presParOf" srcId="{F956112D-DB04-4A94-A4E4-E22069781BA8}" destId="{994A2FEF-F49A-404A-B862-1DED44E0D724}" srcOrd="2" destOrd="0" presId="urn:microsoft.com/office/officeart/2018/2/layout/IconVerticalSolidList"/>
    <dgm:cxn modelId="{7332F98F-A435-4700-9B05-D50C3832295E}" type="presParOf" srcId="{F956112D-DB04-4A94-A4E4-E22069781BA8}" destId="{66BBE31A-1DD0-437D-8140-D09C0DFFE2A3}" srcOrd="3" destOrd="0" presId="urn:microsoft.com/office/officeart/2018/2/layout/IconVerticalSolidList"/>
    <dgm:cxn modelId="{D5496DAB-6EFF-4F0D-A0F4-CE175DAA029B}" type="presParOf" srcId="{703FE635-0824-4661-89F1-E4DEA5FC29B1}" destId="{C86448EB-225E-437C-8830-4221C1BAA4AF}" srcOrd="7" destOrd="0" presId="urn:microsoft.com/office/officeart/2018/2/layout/IconVerticalSolidList"/>
    <dgm:cxn modelId="{ED210B36-DF82-4710-8656-9557F0701E15}" type="presParOf" srcId="{703FE635-0824-4661-89F1-E4DEA5FC29B1}" destId="{44073BB3-32E9-4D54-AD70-C7AFEFCBB576}" srcOrd="8" destOrd="0" presId="urn:microsoft.com/office/officeart/2018/2/layout/IconVerticalSolidList"/>
    <dgm:cxn modelId="{D8FB26FD-C11C-4B0C-BB71-C53C1E6A3AD4}" type="presParOf" srcId="{44073BB3-32E9-4D54-AD70-C7AFEFCBB576}" destId="{79EB5AB6-3974-4ED1-9238-781BE0E77285}" srcOrd="0" destOrd="0" presId="urn:microsoft.com/office/officeart/2018/2/layout/IconVerticalSolidList"/>
    <dgm:cxn modelId="{3FEA3BC5-A673-43A0-A9BE-2BC54D5FC618}" type="presParOf" srcId="{44073BB3-32E9-4D54-AD70-C7AFEFCBB576}" destId="{0DE2FD5D-1FE8-4EE9-A05D-E8D97E5945E7}" srcOrd="1" destOrd="0" presId="urn:microsoft.com/office/officeart/2018/2/layout/IconVerticalSolidList"/>
    <dgm:cxn modelId="{B37E6CAA-F2A8-4982-977F-C126CF6C6C7F}" type="presParOf" srcId="{44073BB3-32E9-4D54-AD70-C7AFEFCBB576}" destId="{5D03C3EC-62EA-4075-9F48-7A8A4B59E4A4}" srcOrd="2" destOrd="0" presId="urn:microsoft.com/office/officeart/2018/2/layout/IconVerticalSolidList"/>
    <dgm:cxn modelId="{825F893F-17D3-42EA-879C-E0E2ECC4EBDB}" type="presParOf" srcId="{44073BB3-32E9-4D54-AD70-C7AFEFCBB576}" destId="{09FACBF8-7C20-4AD0-B74D-D01DF1C8D7C5}" srcOrd="3" destOrd="0" presId="urn:microsoft.com/office/officeart/2018/2/layout/IconVerticalSolidList"/>
    <dgm:cxn modelId="{27A2E2DF-82A0-4425-B588-1729A9AB5E24}" type="presParOf" srcId="{44073BB3-32E9-4D54-AD70-C7AFEFCBB576}" destId="{E5019123-09FB-435E-95D8-CF781CF81F7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A91B0-E437-416C-B42A-98BB547AE34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215CC8-98F5-4038-B5BF-3139F1ACE141}">
      <dgm:prSet/>
      <dgm:spPr/>
      <dgm:t>
        <a:bodyPr/>
        <a:lstStyle/>
        <a:p>
          <a:r>
            <a:rPr lang="pt-BR"/>
            <a:t>Indicado após falha de contenção do sangramento.</a:t>
          </a:r>
          <a:endParaRPr lang="en-US"/>
        </a:p>
      </dgm:t>
    </dgm:pt>
    <dgm:pt modelId="{034808C0-67EA-45DF-9BF9-BAE85AB3AF3A}" type="parTrans" cxnId="{8491B8D3-FB87-4BCE-90AC-8349C72D2E92}">
      <dgm:prSet/>
      <dgm:spPr/>
      <dgm:t>
        <a:bodyPr/>
        <a:lstStyle/>
        <a:p>
          <a:endParaRPr lang="en-US"/>
        </a:p>
      </dgm:t>
    </dgm:pt>
    <dgm:pt modelId="{C96E4414-5678-4756-A044-D2084957C95A}" type="sibTrans" cxnId="{8491B8D3-FB87-4BCE-90AC-8349C72D2E92}">
      <dgm:prSet/>
      <dgm:spPr/>
      <dgm:t>
        <a:bodyPr/>
        <a:lstStyle/>
        <a:p>
          <a:endParaRPr lang="en-US"/>
        </a:p>
      </dgm:t>
    </dgm:pt>
    <dgm:pt modelId="{6B5D53F6-2333-44BE-BAC8-EF4EF2EAC3F1}">
      <dgm:prSet/>
      <dgm:spPr/>
      <dgm:t>
        <a:bodyPr/>
        <a:lstStyle/>
        <a:p>
          <a:r>
            <a:rPr lang="pt-BR"/>
            <a:t>Suturas compressivas</a:t>
          </a:r>
          <a:endParaRPr lang="en-US"/>
        </a:p>
      </dgm:t>
    </dgm:pt>
    <dgm:pt modelId="{B29E4355-29D8-439A-AD15-AAE9ECF3E0DC}" type="parTrans" cxnId="{9F274FDA-A7A9-4722-BB81-D1F8ED90C3F6}">
      <dgm:prSet/>
      <dgm:spPr/>
      <dgm:t>
        <a:bodyPr/>
        <a:lstStyle/>
        <a:p>
          <a:endParaRPr lang="en-US"/>
        </a:p>
      </dgm:t>
    </dgm:pt>
    <dgm:pt modelId="{49582446-7710-434F-B933-4651F0D5BA4F}" type="sibTrans" cxnId="{9F274FDA-A7A9-4722-BB81-D1F8ED90C3F6}">
      <dgm:prSet/>
      <dgm:spPr/>
      <dgm:t>
        <a:bodyPr/>
        <a:lstStyle/>
        <a:p>
          <a:endParaRPr lang="en-US"/>
        </a:p>
      </dgm:t>
    </dgm:pt>
    <dgm:pt modelId="{3F5CAED0-9F19-4168-A649-74FC7B465AA8}">
      <dgm:prSet/>
      <dgm:spPr/>
      <dgm:t>
        <a:bodyPr/>
        <a:lstStyle/>
        <a:p>
          <a:r>
            <a:rPr lang="pt-BR"/>
            <a:t>Ligaduras vasculares</a:t>
          </a:r>
          <a:endParaRPr lang="en-US"/>
        </a:p>
      </dgm:t>
    </dgm:pt>
    <dgm:pt modelId="{AB7C3337-2AEC-46F5-8653-4B7F6D0889AE}" type="parTrans" cxnId="{684505C5-9A42-4455-8DB8-C6160706DCCF}">
      <dgm:prSet/>
      <dgm:spPr/>
      <dgm:t>
        <a:bodyPr/>
        <a:lstStyle/>
        <a:p>
          <a:endParaRPr lang="en-US"/>
        </a:p>
      </dgm:t>
    </dgm:pt>
    <dgm:pt modelId="{2A93F0AB-7190-43FE-AF23-151FC361CAAD}" type="sibTrans" cxnId="{684505C5-9A42-4455-8DB8-C6160706DCCF}">
      <dgm:prSet/>
      <dgm:spPr/>
      <dgm:t>
        <a:bodyPr/>
        <a:lstStyle/>
        <a:p>
          <a:endParaRPr lang="en-US"/>
        </a:p>
      </dgm:t>
    </dgm:pt>
    <dgm:pt modelId="{F103D9E7-A98F-49AC-B7AE-6E6DFD67E6A0}">
      <dgm:prSet/>
      <dgm:spPr/>
      <dgm:t>
        <a:bodyPr/>
        <a:lstStyle/>
        <a:p>
          <a:r>
            <a:rPr lang="pt-BR"/>
            <a:t>Histerectomia</a:t>
          </a:r>
          <a:endParaRPr lang="en-US"/>
        </a:p>
      </dgm:t>
    </dgm:pt>
    <dgm:pt modelId="{747519BB-93E0-41A5-BDC2-E8F361E18348}" type="parTrans" cxnId="{19B11611-7864-4C07-89C1-0CC411FBB81E}">
      <dgm:prSet/>
      <dgm:spPr/>
      <dgm:t>
        <a:bodyPr/>
        <a:lstStyle/>
        <a:p>
          <a:endParaRPr lang="en-US"/>
        </a:p>
      </dgm:t>
    </dgm:pt>
    <dgm:pt modelId="{61BC60F9-4F2A-4A3E-B080-45119DE37D34}" type="sibTrans" cxnId="{19B11611-7864-4C07-89C1-0CC411FBB81E}">
      <dgm:prSet/>
      <dgm:spPr/>
      <dgm:t>
        <a:bodyPr/>
        <a:lstStyle/>
        <a:p>
          <a:endParaRPr lang="en-US"/>
        </a:p>
      </dgm:t>
    </dgm:pt>
    <dgm:pt modelId="{B6EEB27D-3540-4382-A86A-04E5542E4C55}">
      <dgm:prSet/>
      <dgm:spPr/>
      <dgm:t>
        <a:bodyPr/>
        <a:lstStyle/>
        <a:p>
          <a:r>
            <a:rPr lang="pt-BR"/>
            <a:t>Deve ser considerada a última etapa do tratamento</a:t>
          </a:r>
          <a:endParaRPr lang="en-US"/>
        </a:p>
      </dgm:t>
    </dgm:pt>
    <dgm:pt modelId="{202D4015-3652-4B78-BF25-6E2003B42647}" type="parTrans" cxnId="{651AB5ED-1B8A-4BF2-A3F7-6DDCEB81E564}">
      <dgm:prSet/>
      <dgm:spPr/>
      <dgm:t>
        <a:bodyPr/>
        <a:lstStyle/>
        <a:p>
          <a:endParaRPr lang="en-US"/>
        </a:p>
      </dgm:t>
    </dgm:pt>
    <dgm:pt modelId="{A9E8AB3F-2C86-4E1A-88D3-EE7F574A5D8C}" type="sibTrans" cxnId="{651AB5ED-1B8A-4BF2-A3F7-6DDCEB81E564}">
      <dgm:prSet/>
      <dgm:spPr/>
      <dgm:t>
        <a:bodyPr/>
        <a:lstStyle/>
        <a:p>
          <a:endParaRPr lang="en-US"/>
        </a:p>
      </dgm:t>
    </dgm:pt>
    <dgm:pt modelId="{23DB4C4C-BA8F-4F2C-8310-AED91775F7BF}">
      <dgm:prSet/>
      <dgm:spPr/>
      <dgm:t>
        <a:bodyPr/>
        <a:lstStyle/>
        <a:p>
          <a:r>
            <a:rPr lang="pt-BR"/>
            <a:t>No momento oportuno é um procedimento que evita o choque e a coagulopatia.</a:t>
          </a:r>
          <a:endParaRPr lang="en-US"/>
        </a:p>
      </dgm:t>
    </dgm:pt>
    <dgm:pt modelId="{04BF7ED6-002F-4AD5-BF3F-9E53421BC476}" type="parTrans" cxnId="{65AE3413-D18C-4B9C-A069-32EFB0BD409F}">
      <dgm:prSet/>
      <dgm:spPr/>
      <dgm:t>
        <a:bodyPr/>
        <a:lstStyle/>
        <a:p>
          <a:endParaRPr lang="en-US"/>
        </a:p>
      </dgm:t>
    </dgm:pt>
    <dgm:pt modelId="{C08B8487-512E-4D97-A16E-52DA2768B439}" type="sibTrans" cxnId="{65AE3413-D18C-4B9C-A069-32EFB0BD409F}">
      <dgm:prSet/>
      <dgm:spPr/>
      <dgm:t>
        <a:bodyPr/>
        <a:lstStyle/>
        <a:p>
          <a:endParaRPr lang="en-US"/>
        </a:p>
      </dgm:t>
    </dgm:pt>
    <dgm:pt modelId="{8061C7E5-D7CA-493F-B63A-0E3C9E1B4AAB}">
      <dgm:prSet/>
      <dgm:spPr/>
      <dgm:t>
        <a:bodyPr/>
        <a:lstStyle/>
        <a:p>
          <a:r>
            <a:rPr lang="pt-BR"/>
            <a:t>Pode determinar perda abrupta de 2 litros de sangue que estão represados na circulação uterina </a:t>
          </a:r>
          <a:r>
            <a:rPr lang="pt-BR">
              <a:sym typeface="Wingdings" panose="05000000000000000000" pitchFamily="2" charset="2"/>
            </a:rPr>
            <a:t></a:t>
          </a:r>
          <a:r>
            <a:rPr lang="pt-BR"/>
            <a:t> COAGULOPATIA.</a:t>
          </a:r>
          <a:endParaRPr lang="en-US"/>
        </a:p>
      </dgm:t>
    </dgm:pt>
    <dgm:pt modelId="{D05A7D4A-23A6-4D48-B9E8-2E4A787131E7}" type="parTrans" cxnId="{3932CEBF-8CCA-42D7-B586-7D429D9D58E5}">
      <dgm:prSet/>
      <dgm:spPr/>
      <dgm:t>
        <a:bodyPr/>
        <a:lstStyle/>
        <a:p>
          <a:endParaRPr lang="en-US"/>
        </a:p>
      </dgm:t>
    </dgm:pt>
    <dgm:pt modelId="{BFA1D90D-6C84-4B33-8894-414039E8D4AC}" type="sibTrans" cxnId="{3932CEBF-8CCA-42D7-B586-7D429D9D58E5}">
      <dgm:prSet/>
      <dgm:spPr/>
      <dgm:t>
        <a:bodyPr/>
        <a:lstStyle/>
        <a:p>
          <a:endParaRPr lang="en-US"/>
        </a:p>
      </dgm:t>
    </dgm:pt>
    <dgm:pt modelId="{0E66D760-F356-8249-AF8E-FADE1D141167}" type="pres">
      <dgm:prSet presAssocID="{414A91B0-E437-416C-B42A-98BB547AE3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4448E1-4AED-7C49-B8F1-DA6895584A40}" type="pres">
      <dgm:prSet presAssocID="{7F215CC8-98F5-4038-B5BF-3139F1ACE141}" presName="parentLin" presStyleCnt="0"/>
      <dgm:spPr/>
    </dgm:pt>
    <dgm:pt modelId="{38A62AC5-E894-8642-A960-D0146C0EE6DA}" type="pres">
      <dgm:prSet presAssocID="{7F215CC8-98F5-4038-B5BF-3139F1ACE14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1DB5041-0188-CE43-A74D-CD393E207C43}" type="pres">
      <dgm:prSet presAssocID="{7F215CC8-98F5-4038-B5BF-3139F1ACE1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382EFB-D27B-4B4E-B081-931C334FEF0C}" type="pres">
      <dgm:prSet presAssocID="{7F215CC8-98F5-4038-B5BF-3139F1ACE141}" presName="negativeSpace" presStyleCnt="0"/>
      <dgm:spPr/>
    </dgm:pt>
    <dgm:pt modelId="{1FCD8529-30A8-3049-B9AB-675E56E20A47}" type="pres">
      <dgm:prSet presAssocID="{7F215CC8-98F5-4038-B5BF-3139F1ACE14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B11611-7864-4C07-89C1-0CC411FBB81E}" srcId="{7F215CC8-98F5-4038-B5BF-3139F1ACE141}" destId="{F103D9E7-A98F-49AC-B7AE-6E6DFD67E6A0}" srcOrd="2" destOrd="0" parTransId="{747519BB-93E0-41A5-BDC2-E8F361E18348}" sibTransId="{61BC60F9-4F2A-4A3E-B080-45119DE37D34}"/>
    <dgm:cxn modelId="{8491B8D3-FB87-4BCE-90AC-8349C72D2E92}" srcId="{414A91B0-E437-416C-B42A-98BB547AE347}" destId="{7F215CC8-98F5-4038-B5BF-3139F1ACE141}" srcOrd="0" destOrd="0" parTransId="{034808C0-67EA-45DF-9BF9-BAE85AB3AF3A}" sibTransId="{C96E4414-5678-4756-A044-D2084957C95A}"/>
    <dgm:cxn modelId="{D791A7F4-5CE0-374D-8C9A-41F1B1A097DE}" type="presOf" srcId="{7F215CC8-98F5-4038-B5BF-3139F1ACE141}" destId="{81DB5041-0188-CE43-A74D-CD393E207C43}" srcOrd="1" destOrd="0" presId="urn:microsoft.com/office/officeart/2005/8/layout/list1"/>
    <dgm:cxn modelId="{684505C5-9A42-4455-8DB8-C6160706DCCF}" srcId="{7F215CC8-98F5-4038-B5BF-3139F1ACE141}" destId="{3F5CAED0-9F19-4168-A649-74FC7B465AA8}" srcOrd="1" destOrd="0" parTransId="{AB7C3337-2AEC-46F5-8653-4B7F6D0889AE}" sibTransId="{2A93F0AB-7190-43FE-AF23-151FC361CAAD}"/>
    <dgm:cxn modelId="{14E60759-9218-A749-BF9A-45249D2076EB}" type="presOf" srcId="{7F215CC8-98F5-4038-B5BF-3139F1ACE141}" destId="{38A62AC5-E894-8642-A960-D0146C0EE6DA}" srcOrd="0" destOrd="0" presId="urn:microsoft.com/office/officeart/2005/8/layout/list1"/>
    <dgm:cxn modelId="{65AE3413-D18C-4B9C-A069-32EFB0BD409F}" srcId="{F103D9E7-A98F-49AC-B7AE-6E6DFD67E6A0}" destId="{23DB4C4C-BA8F-4F2C-8310-AED91775F7BF}" srcOrd="1" destOrd="0" parTransId="{04BF7ED6-002F-4AD5-BF3F-9E53421BC476}" sibTransId="{C08B8487-512E-4D97-A16E-52DA2768B439}"/>
    <dgm:cxn modelId="{13ECBED1-550F-754B-87F3-BD2AB28DC016}" type="presOf" srcId="{B6EEB27D-3540-4382-A86A-04E5542E4C55}" destId="{1FCD8529-30A8-3049-B9AB-675E56E20A47}" srcOrd="0" destOrd="3" presId="urn:microsoft.com/office/officeart/2005/8/layout/list1"/>
    <dgm:cxn modelId="{9F274FDA-A7A9-4722-BB81-D1F8ED90C3F6}" srcId="{7F215CC8-98F5-4038-B5BF-3139F1ACE141}" destId="{6B5D53F6-2333-44BE-BAC8-EF4EF2EAC3F1}" srcOrd="0" destOrd="0" parTransId="{B29E4355-29D8-439A-AD15-AAE9ECF3E0DC}" sibTransId="{49582446-7710-434F-B933-4651F0D5BA4F}"/>
    <dgm:cxn modelId="{9A8F5827-9A0E-5245-9EEE-E05132643ACE}" type="presOf" srcId="{F103D9E7-A98F-49AC-B7AE-6E6DFD67E6A0}" destId="{1FCD8529-30A8-3049-B9AB-675E56E20A47}" srcOrd="0" destOrd="2" presId="urn:microsoft.com/office/officeart/2005/8/layout/list1"/>
    <dgm:cxn modelId="{B7F346B6-5C55-1A4A-9B33-273D36E3F40A}" type="presOf" srcId="{6B5D53F6-2333-44BE-BAC8-EF4EF2EAC3F1}" destId="{1FCD8529-30A8-3049-B9AB-675E56E20A47}" srcOrd="0" destOrd="0" presId="urn:microsoft.com/office/officeart/2005/8/layout/list1"/>
    <dgm:cxn modelId="{651AB5ED-1B8A-4BF2-A3F7-6DDCEB81E564}" srcId="{F103D9E7-A98F-49AC-B7AE-6E6DFD67E6A0}" destId="{B6EEB27D-3540-4382-A86A-04E5542E4C55}" srcOrd="0" destOrd="0" parTransId="{202D4015-3652-4B78-BF25-6E2003B42647}" sibTransId="{A9E8AB3F-2C86-4E1A-88D3-EE7F574A5D8C}"/>
    <dgm:cxn modelId="{9C521B40-60E2-8446-9033-134A235118F4}" type="presOf" srcId="{8061C7E5-D7CA-493F-B63A-0E3C9E1B4AAB}" destId="{1FCD8529-30A8-3049-B9AB-675E56E20A47}" srcOrd="0" destOrd="5" presId="urn:microsoft.com/office/officeart/2005/8/layout/list1"/>
    <dgm:cxn modelId="{891A90C8-8DA7-F249-A907-CCC12A899CA6}" type="presOf" srcId="{414A91B0-E437-416C-B42A-98BB547AE347}" destId="{0E66D760-F356-8249-AF8E-FADE1D141167}" srcOrd="0" destOrd="0" presId="urn:microsoft.com/office/officeart/2005/8/layout/list1"/>
    <dgm:cxn modelId="{3932CEBF-8CCA-42D7-B586-7D429D9D58E5}" srcId="{F103D9E7-A98F-49AC-B7AE-6E6DFD67E6A0}" destId="{8061C7E5-D7CA-493F-B63A-0E3C9E1B4AAB}" srcOrd="2" destOrd="0" parTransId="{D05A7D4A-23A6-4D48-B9E8-2E4A787131E7}" sibTransId="{BFA1D90D-6C84-4B33-8894-414039E8D4AC}"/>
    <dgm:cxn modelId="{C2BF68B1-A389-1249-A524-C00ABA0C35E8}" type="presOf" srcId="{3F5CAED0-9F19-4168-A649-74FC7B465AA8}" destId="{1FCD8529-30A8-3049-B9AB-675E56E20A47}" srcOrd="0" destOrd="1" presId="urn:microsoft.com/office/officeart/2005/8/layout/list1"/>
    <dgm:cxn modelId="{9A90876C-BEF6-CC47-B1EA-D31705320AE3}" type="presOf" srcId="{23DB4C4C-BA8F-4F2C-8310-AED91775F7BF}" destId="{1FCD8529-30A8-3049-B9AB-675E56E20A47}" srcOrd="0" destOrd="4" presId="urn:microsoft.com/office/officeart/2005/8/layout/list1"/>
    <dgm:cxn modelId="{DB0BB17C-35DF-3B48-9868-78070D9F9921}" type="presParOf" srcId="{0E66D760-F356-8249-AF8E-FADE1D141167}" destId="{A64448E1-4AED-7C49-B8F1-DA6895584A40}" srcOrd="0" destOrd="0" presId="urn:microsoft.com/office/officeart/2005/8/layout/list1"/>
    <dgm:cxn modelId="{1FFEFF61-A9BC-E041-B7A6-C61EC79B023C}" type="presParOf" srcId="{A64448E1-4AED-7C49-B8F1-DA6895584A40}" destId="{38A62AC5-E894-8642-A960-D0146C0EE6DA}" srcOrd="0" destOrd="0" presId="urn:microsoft.com/office/officeart/2005/8/layout/list1"/>
    <dgm:cxn modelId="{DE2296F7-B522-4E48-ADDA-6B7ECAE8E57E}" type="presParOf" srcId="{A64448E1-4AED-7C49-B8F1-DA6895584A40}" destId="{81DB5041-0188-CE43-A74D-CD393E207C43}" srcOrd="1" destOrd="0" presId="urn:microsoft.com/office/officeart/2005/8/layout/list1"/>
    <dgm:cxn modelId="{78693F82-D05A-9548-95D3-08A6966EB8C7}" type="presParOf" srcId="{0E66D760-F356-8249-AF8E-FADE1D141167}" destId="{59382EFB-D27B-4B4E-B081-931C334FEF0C}" srcOrd="1" destOrd="0" presId="urn:microsoft.com/office/officeart/2005/8/layout/list1"/>
    <dgm:cxn modelId="{6B29EAA8-8944-8F4C-B84E-E34FEE68045C}" type="presParOf" srcId="{0E66D760-F356-8249-AF8E-FADE1D141167}" destId="{1FCD8529-30A8-3049-B9AB-675E56E20A4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61D37C-0CFD-42E8-94D9-370DF7F2559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F66159-F80D-48AB-87A9-780E1601CCAC}">
      <dgm:prSet/>
      <dgm:spPr/>
      <dgm:t>
        <a:bodyPr/>
        <a:lstStyle/>
        <a:p>
          <a:r>
            <a:rPr lang="pt-BR"/>
            <a:t>DIRETRIZES PARA MANEJO DE HEMORRAGIA PÓS-PARTO. OPAS, MS, SES – MG. MG, MACRÇO DE 2017.</a:t>
          </a:r>
          <a:endParaRPr lang="en-US"/>
        </a:p>
      </dgm:t>
    </dgm:pt>
    <dgm:pt modelId="{C3F9331B-850F-4EF5-9462-AA2AD7215F9F}" type="parTrans" cxnId="{68CDDB72-4D0F-4AA7-A5AB-B962D6040BE5}">
      <dgm:prSet/>
      <dgm:spPr/>
      <dgm:t>
        <a:bodyPr/>
        <a:lstStyle/>
        <a:p>
          <a:endParaRPr lang="en-US"/>
        </a:p>
      </dgm:t>
    </dgm:pt>
    <dgm:pt modelId="{B976ADC3-177D-4771-A906-D8731D7F626F}" type="sibTrans" cxnId="{68CDDB72-4D0F-4AA7-A5AB-B962D6040BE5}">
      <dgm:prSet/>
      <dgm:spPr/>
      <dgm:t>
        <a:bodyPr/>
        <a:lstStyle/>
        <a:p>
          <a:endParaRPr lang="en-US"/>
        </a:p>
      </dgm:t>
    </dgm:pt>
    <dgm:pt modelId="{8F2D4762-C935-46A3-93DE-E5C47E77F842}">
      <dgm:prSet/>
      <dgm:spPr/>
      <dgm:t>
        <a:bodyPr/>
        <a:lstStyle/>
        <a:p>
          <a:r>
            <a:rPr lang="pt-BR"/>
            <a:t>Urgências e Emergências em Ginecologia e Obstetrícia / Adriano Paião dos Santos. FEBRASGO. Manole, 2019. </a:t>
          </a:r>
          <a:endParaRPr lang="en-US"/>
        </a:p>
      </dgm:t>
    </dgm:pt>
    <dgm:pt modelId="{EF80F0C0-E017-4AC7-8CB1-031D341B59AC}" type="parTrans" cxnId="{249D9656-F9E8-40B9-8709-0D6C5894C5E2}">
      <dgm:prSet/>
      <dgm:spPr/>
      <dgm:t>
        <a:bodyPr/>
        <a:lstStyle/>
        <a:p>
          <a:endParaRPr lang="en-US"/>
        </a:p>
      </dgm:t>
    </dgm:pt>
    <dgm:pt modelId="{1625C212-5C4C-4C83-8FEE-C441F78D90EA}" type="sibTrans" cxnId="{249D9656-F9E8-40B9-8709-0D6C5894C5E2}">
      <dgm:prSet/>
      <dgm:spPr/>
      <dgm:t>
        <a:bodyPr/>
        <a:lstStyle/>
        <a:p>
          <a:endParaRPr lang="en-US"/>
        </a:p>
      </dgm:t>
    </dgm:pt>
    <dgm:pt modelId="{FD3E247E-B344-D54D-8F16-EB4359CC94D1}" type="pres">
      <dgm:prSet presAssocID="{2A61D37C-0CFD-42E8-94D9-370DF7F255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4D5599B-2AB2-CA47-AE0F-AF4C752A07B0}" type="pres">
      <dgm:prSet presAssocID="{52F66159-F80D-48AB-87A9-780E1601CCAC}" presName="hierRoot1" presStyleCnt="0"/>
      <dgm:spPr/>
    </dgm:pt>
    <dgm:pt modelId="{678E4EEF-1F51-4047-821C-E8590742AE26}" type="pres">
      <dgm:prSet presAssocID="{52F66159-F80D-48AB-87A9-780E1601CCAC}" presName="composite" presStyleCnt="0"/>
      <dgm:spPr/>
    </dgm:pt>
    <dgm:pt modelId="{0834655E-D908-4146-A590-04DA87F8A604}" type="pres">
      <dgm:prSet presAssocID="{52F66159-F80D-48AB-87A9-780E1601CCAC}" presName="background" presStyleLbl="node0" presStyleIdx="0" presStyleCnt="2"/>
      <dgm:spPr/>
    </dgm:pt>
    <dgm:pt modelId="{1A1E6F8E-09DC-2C49-BE0E-850FFC2AA998}" type="pres">
      <dgm:prSet presAssocID="{52F66159-F80D-48AB-87A9-780E1601CCA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21A3BC-4E8A-A74A-B243-DAAF03E34905}" type="pres">
      <dgm:prSet presAssocID="{52F66159-F80D-48AB-87A9-780E1601CCAC}" presName="hierChild2" presStyleCnt="0"/>
      <dgm:spPr/>
    </dgm:pt>
    <dgm:pt modelId="{BCC5398B-1A6F-F14C-9693-7CD66059C0F9}" type="pres">
      <dgm:prSet presAssocID="{8F2D4762-C935-46A3-93DE-E5C47E77F842}" presName="hierRoot1" presStyleCnt="0"/>
      <dgm:spPr/>
    </dgm:pt>
    <dgm:pt modelId="{9FBD3A24-1BFB-534A-B77A-6D7A46D3365D}" type="pres">
      <dgm:prSet presAssocID="{8F2D4762-C935-46A3-93DE-E5C47E77F842}" presName="composite" presStyleCnt="0"/>
      <dgm:spPr/>
    </dgm:pt>
    <dgm:pt modelId="{4A4972CF-3783-DE4F-9A42-71F29E892154}" type="pres">
      <dgm:prSet presAssocID="{8F2D4762-C935-46A3-93DE-E5C47E77F842}" presName="background" presStyleLbl="node0" presStyleIdx="1" presStyleCnt="2"/>
      <dgm:spPr/>
    </dgm:pt>
    <dgm:pt modelId="{3194051C-4E51-A14B-9EFC-B00D4DBAAE38}" type="pres">
      <dgm:prSet presAssocID="{8F2D4762-C935-46A3-93DE-E5C47E77F84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A68499-AA0B-DC47-9E13-8D0B6FF47E7F}" type="pres">
      <dgm:prSet presAssocID="{8F2D4762-C935-46A3-93DE-E5C47E77F842}" presName="hierChild2" presStyleCnt="0"/>
      <dgm:spPr/>
    </dgm:pt>
  </dgm:ptLst>
  <dgm:cxnLst>
    <dgm:cxn modelId="{02FA948A-FEE1-EE42-ADAE-AEFA06BAAECC}" type="presOf" srcId="{2A61D37C-0CFD-42E8-94D9-370DF7F25598}" destId="{FD3E247E-B344-D54D-8F16-EB4359CC94D1}" srcOrd="0" destOrd="0" presId="urn:microsoft.com/office/officeart/2005/8/layout/hierarchy1"/>
    <dgm:cxn modelId="{249D9656-F9E8-40B9-8709-0D6C5894C5E2}" srcId="{2A61D37C-0CFD-42E8-94D9-370DF7F25598}" destId="{8F2D4762-C935-46A3-93DE-E5C47E77F842}" srcOrd="1" destOrd="0" parTransId="{EF80F0C0-E017-4AC7-8CB1-031D341B59AC}" sibTransId="{1625C212-5C4C-4C83-8FEE-C441F78D90EA}"/>
    <dgm:cxn modelId="{072E61A7-8E9D-434F-A417-8FE7871E717D}" type="presOf" srcId="{8F2D4762-C935-46A3-93DE-E5C47E77F842}" destId="{3194051C-4E51-A14B-9EFC-B00D4DBAAE38}" srcOrd="0" destOrd="0" presId="urn:microsoft.com/office/officeart/2005/8/layout/hierarchy1"/>
    <dgm:cxn modelId="{68CDDB72-4D0F-4AA7-A5AB-B962D6040BE5}" srcId="{2A61D37C-0CFD-42E8-94D9-370DF7F25598}" destId="{52F66159-F80D-48AB-87A9-780E1601CCAC}" srcOrd="0" destOrd="0" parTransId="{C3F9331B-850F-4EF5-9462-AA2AD7215F9F}" sibTransId="{B976ADC3-177D-4771-A906-D8731D7F626F}"/>
    <dgm:cxn modelId="{74526238-0E7C-1744-AC8A-8A4737B351C1}" type="presOf" srcId="{52F66159-F80D-48AB-87A9-780E1601CCAC}" destId="{1A1E6F8E-09DC-2C49-BE0E-850FFC2AA998}" srcOrd="0" destOrd="0" presId="urn:microsoft.com/office/officeart/2005/8/layout/hierarchy1"/>
    <dgm:cxn modelId="{E9C3BDB9-43C5-5F43-B2DC-847FD1F2DD07}" type="presParOf" srcId="{FD3E247E-B344-D54D-8F16-EB4359CC94D1}" destId="{04D5599B-2AB2-CA47-AE0F-AF4C752A07B0}" srcOrd="0" destOrd="0" presId="urn:microsoft.com/office/officeart/2005/8/layout/hierarchy1"/>
    <dgm:cxn modelId="{1EA3EF8E-DAD8-6A43-BB09-2BE52F1EC358}" type="presParOf" srcId="{04D5599B-2AB2-CA47-AE0F-AF4C752A07B0}" destId="{678E4EEF-1F51-4047-821C-E8590742AE26}" srcOrd="0" destOrd="0" presId="urn:microsoft.com/office/officeart/2005/8/layout/hierarchy1"/>
    <dgm:cxn modelId="{192E5492-9873-9140-85A2-3A7BF62967B0}" type="presParOf" srcId="{678E4EEF-1F51-4047-821C-E8590742AE26}" destId="{0834655E-D908-4146-A590-04DA87F8A604}" srcOrd="0" destOrd="0" presId="urn:microsoft.com/office/officeart/2005/8/layout/hierarchy1"/>
    <dgm:cxn modelId="{13145EB9-B3E9-E943-8332-9981C3A087F1}" type="presParOf" srcId="{678E4EEF-1F51-4047-821C-E8590742AE26}" destId="{1A1E6F8E-09DC-2C49-BE0E-850FFC2AA998}" srcOrd="1" destOrd="0" presId="urn:microsoft.com/office/officeart/2005/8/layout/hierarchy1"/>
    <dgm:cxn modelId="{9035E51E-5ED0-F046-8D70-307D13AFAB7C}" type="presParOf" srcId="{04D5599B-2AB2-CA47-AE0F-AF4C752A07B0}" destId="{0621A3BC-4E8A-A74A-B243-DAAF03E34905}" srcOrd="1" destOrd="0" presId="urn:microsoft.com/office/officeart/2005/8/layout/hierarchy1"/>
    <dgm:cxn modelId="{625566BC-12B8-A94C-9B88-5C34C08B9715}" type="presParOf" srcId="{FD3E247E-B344-D54D-8F16-EB4359CC94D1}" destId="{BCC5398B-1A6F-F14C-9693-7CD66059C0F9}" srcOrd="1" destOrd="0" presId="urn:microsoft.com/office/officeart/2005/8/layout/hierarchy1"/>
    <dgm:cxn modelId="{179D3682-323C-F243-A035-5782FFF89609}" type="presParOf" srcId="{BCC5398B-1A6F-F14C-9693-7CD66059C0F9}" destId="{9FBD3A24-1BFB-534A-B77A-6D7A46D3365D}" srcOrd="0" destOrd="0" presId="urn:microsoft.com/office/officeart/2005/8/layout/hierarchy1"/>
    <dgm:cxn modelId="{74744558-8372-8445-9AD5-C276470CC27C}" type="presParOf" srcId="{9FBD3A24-1BFB-534A-B77A-6D7A46D3365D}" destId="{4A4972CF-3783-DE4F-9A42-71F29E892154}" srcOrd="0" destOrd="0" presId="urn:microsoft.com/office/officeart/2005/8/layout/hierarchy1"/>
    <dgm:cxn modelId="{D99A187E-1DC8-5A4F-A600-26087025752A}" type="presParOf" srcId="{9FBD3A24-1BFB-534A-B77A-6D7A46D3365D}" destId="{3194051C-4E51-A14B-9EFC-B00D4DBAAE38}" srcOrd="1" destOrd="0" presId="urn:microsoft.com/office/officeart/2005/8/layout/hierarchy1"/>
    <dgm:cxn modelId="{C6C3D48D-708A-4944-B9B9-81321C1C09E5}" type="presParOf" srcId="{BCC5398B-1A6F-F14C-9693-7CD66059C0F9}" destId="{FAA68499-AA0B-DC47-9E13-8D0B6FF47E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9903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119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70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1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1909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408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8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3BFE2-83B7-4B0A-B9D3-AB28331082B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5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F78E3-FDA3-4D28-AAA2-0B81F349A39D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9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52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27451"/>
          <a:stretch/>
        </p:blipFill>
        <p:spPr bwMode="auto">
          <a:xfrm>
            <a:off x="20" y="1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2"/>
                </a:solidFill>
              </a:rPr>
              <a:t>Hemorragia pós-parto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2"/>
                </a:solidFill>
              </a:rPr>
              <a:t>vanessa chaves Miranda</a:t>
            </a:r>
          </a:p>
          <a:p>
            <a:pPr>
              <a:spcAft>
                <a:spcPts val="600"/>
              </a:spcAft>
            </a:pPr>
            <a:r>
              <a:rPr lang="pt-BR">
                <a:solidFill>
                  <a:schemeClr val="bg2"/>
                </a:solidFill>
              </a:rPr>
              <a:t>Sogomat-sul/cmme/hrms </a:t>
            </a:r>
          </a:p>
        </p:txBody>
      </p:sp>
    </p:spTree>
    <p:extLst>
      <p:ext uri="{BB962C8B-B14F-4D97-AF65-F5344CB8AC3E}">
        <p14:creationId xmlns:p14="http://schemas.microsoft.com/office/powerpoint/2010/main" val="20665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t-BR" sz="2800"/>
              <a:t>MANEJO ATIVO DO 3º PERÍODO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59" y="640080"/>
            <a:ext cx="5596812" cy="557784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BR" sz="1600"/>
          </a:p>
          <a:p>
            <a:pPr marL="457200" indent="-457200">
              <a:buAutoNum type="arabicPeriod" startAt="2"/>
            </a:pPr>
            <a:r>
              <a:rPr lang="pt-BR" sz="1600"/>
              <a:t>Clampeamento oportuno: 1-3 minutos.</a:t>
            </a:r>
          </a:p>
          <a:p>
            <a:pPr marL="457200" indent="-457200">
              <a:buFont typeface="+mj-lt"/>
              <a:buAutoNum type="arabicPeriod" startAt="2"/>
            </a:pPr>
            <a:endParaRPr lang="pt-BR" sz="1600"/>
          </a:p>
          <a:p>
            <a:pPr marL="457200" indent="-457200">
              <a:buFont typeface="+mj-lt"/>
              <a:buAutoNum type="arabicPeriod" startAt="2"/>
            </a:pPr>
            <a:r>
              <a:rPr lang="pt-BR" sz="1600"/>
              <a:t>Tração controlada do cordão</a:t>
            </a:r>
          </a:p>
          <a:p>
            <a:pPr marL="749808" lvl="1" indent="-457200"/>
            <a:r>
              <a:rPr lang="pt-BR" sz="1600"/>
              <a:t>Manobra Brandt-Andrews: </a:t>
            </a:r>
          </a:p>
          <a:p>
            <a:endParaRPr lang="pt-BR" sz="160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722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0BC9609-A8AF-411F-A9E0-C3B93C894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pt-BR" sz="2400"/>
              <a:t>VIGILÂNCIA/MASSAGEM UTERINA NO 4º PERIODO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93AC3B62-CEC6-496E-B888-1EDB79BF9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538374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9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7D7F0C-622D-4D84-A68D-C1AF54B63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pt-BR"/>
              <a:t>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1" y="2764971"/>
            <a:ext cx="4010296" cy="34725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500"/>
              <a:t>Estimativa Visual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500"/>
              <a:t>Estimativa por pesagem = peso das compressas sujas de sangue – peso compressas secas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2A2E7B6-CE50-4B96-A981-2A0250732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83" y="879108"/>
            <a:ext cx="5384074" cy="22343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83" y="4109864"/>
            <a:ext cx="5384074" cy="15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t-BR" sz="2800"/>
              <a:t>DIAGNÓSTICO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712531"/>
            <a:ext cx="6900380" cy="34329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600"/>
              <a:t>Índice de choque = FC/PAS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/>
              <a:t>Maior ou igual 0,9: perda sanguínea significativa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/>
              <a:t>Maior ou igual 1: manejo agressivo do quadro hemorrágico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1590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0BC9609-A8AF-411F-A9E0-C3B93C894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pt-BR" sz="3400"/>
              <a:t>RESSUSCITAÇÃO VOLÊMICA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D3030246-1F2E-4B3F-BFDE-CBADC79E5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304193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1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t-BR" dirty="0"/>
              <a:t>MASSAGEM UTERINA BIMANUAL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t-BR" dirty="0"/>
              <a:t>MANOBRA DE HAMILTON: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Primeira a ser realizada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Contração uterina por 20 minutos ou até contração contínua e efetiva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/>
              <a:t>Obs</a:t>
            </a:r>
            <a:r>
              <a:rPr lang="pt-BR" dirty="0"/>
              <a:t>: esvaziamento vesical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840" r="19488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cap="all"/>
              <a:t>TRATAMENTO MEDICAMENTOSO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922792"/>
            <a:ext cx="5659222" cy="32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cap="all"/>
              <a:t>TRATAMENTO MEDICAMENTOSO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823756"/>
            <a:ext cx="5659222" cy="34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1" b="925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78F889-8780-48D5-8B9E-DF8B13063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2"/>
                </a:solidFill>
              </a:rPr>
              <a:t>BALÃO DE TAMPONAMENTO INTRAUTERINO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4CABA2-22A0-44B2-BD92-28FF73FCE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bg2"/>
                </a:solidFill>
              </a:rPr>
              <a:t>Tempo máximo: 24 horas.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bg2"/>
                </a:solidFill>
              </a:rPr>
              <a:t>Utilizar líquidos mornos.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bg2"/>
                </a:solidFill>
              </a:rPr>
              <a:t>Manter uterotônicos.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bg2"/>
                </a:solidFill>
              </a:rPr>
              <a:t>Profilaxia com cefazolina 1g DU.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bg2"/>
                </a:solidFill>
              </a:rPr>
              <a:t>Retirada Gradual.</a:t>
            </a:r>
          </a:p>
          <a:p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744" y="631372"/>
            <a:ext cx="3135086" cy="5606142"/>
          </a:xfrm>
        </p:spPr>
        <p:txBody>
          <a:bodyPr>
            <a:normAutofit/>
          </a:bodyPr>
          <a:lstStyle/>
          <a:p>
            <a:r>
              <a:rPr lang="pt-BR" sz="3100"/>
              <a:t>RESSUSCITAÇÃO HEMOSTÁTICA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7649B1-EA54-4416-AAFC-FF408060C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1595" y="631371"/>
            <a:ext cx="6797262" cy="37446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/>
              <a:t>CUIDADO!!! Excesso de líquidos pode induzir coagulopatia dilucional.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/>
              <a:t>Reavaliar estado hemodinâmico a cada 250-500 ml.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/>
              <a:t>Ausência de resposta a mais de 1500 ml </a:t>
            </a:r>
            <a:r>
              <a:rPr lang="pt-BR">
                <a:sym typeface="Wingdings" panose="05000000000000000000" pitchFamily="2" charset="2"/>
              </a:rPr>
              <a:t> terapia transfusional.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>
                <a:sym typeface="Wingdings" panose="05000000000000000000" pitchFamily="2" charset="2"/>
              </a:rPr>
              <a:t>Protocolo de transfusão maciça??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>
                <a:sym typeface="Wingdings" panose="05000000000000000000" pitchFamily="2" charset="2"/>
              </a:rPr>
              <a:t>Hemorragia obstétrica: possui evolução mais rápida para quadros de </a:t>
            </a:r>
            <a:r>
              <a:rPr lang="pt-BR" err="1">
                <a:sym typeface="Wingdings" panose="05000000000000000000" pitchFamily="2" charset="2"/>
              </a:rPr>
              <a:t>hipofibrinogenemia</a:t>
            </a:r>
            <a:r>
              <a:rPr lang="pt-BR">
                <a:sym typeface="Wingdings" panose="05000000000000000000" pitchFamily="2" charset="2"/>
              </a:rPr>
              <a:t>.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95" y="4671662"/>
            <a:ext cx="6797262" cy="14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3" y="426720"/>
            <a:ext cx="5243169" cy="557784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7DDE420-C73B-4E91-BCD7-CBDD6BC42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823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0BC9609-A8AF-411F-A9E0-C3B93C894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pt-BR" sz="3400"/>
              <a:t>RESSUSCITAÇÃO HEMOSTÁTICA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A88F297E-5BD6-43DE-918E-F3E824E99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84526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0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cap="all"/>
              <a:t>RESSUSCITAÇÃO HEMOSTÁTICA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682275"/>
            <a:ext cx="5659222" cy="36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0BC9609-A8AF-411F-A9E0-C3B93C894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pt-BR" sz="3400"/>
              <a:t>SUPORTE HEMOTERÁPICO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D299CE0B-25C3-46A9-8CA2-095DBF0FE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45078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4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8C110B4-D26A-44C6-8576-236CA24E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pt-BR" dirty="0"/>
              <a:t>TRAJE ANTICHOQUE NÃO-PNEUMÁTICO</a:t>
            </a:r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" b="1292"/>
          <a:stretch/>
        </p:blipFill>
        <p:spPr bwMode="auto">
          <a:xfrm>
            <a:off x="1" y="10"/>
            <a:ext cx="6050279" cy="3732653"/>
          </a:xfrm>
          <a:prstGeom prst="rect">
            <a:avLst/>
          </a:prstGeom>
          <a:noFill/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 rotWithShape="1">
          <a:blip r:embed="rId3"/>
          <a:srcRect r="6798"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BFD4DBB-3229-4DF6-A68A-CD91F83258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708A7F0-C967-44F4-9851-3CE2B5D2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531059"/>
            <a:ext cx="4718989" cy="168347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92979E5-1F93-4CE3-975E-3CAEC618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06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0BC9609-A8AF-411F-A9E0-C3B93C894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MANEJO CIRÚRGICO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629C152E-AD8A-4E83-86F0-9563D8994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39449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5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088" y="753414"/>
            <a:ext cx="10380372" cy="53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79" y="231821"/>
            <a:ext cx="10660355" cy="58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34" y="217800"/>
            <a:ext cx="10730677" cy="57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t-BR" dirty="0"/>
              <a:t>REFERÊNCIAS BIBLIOGRÁFICAS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DF604766-0E69-43C3-9970-75C92FF74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3979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1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812C54-7AEF-4ABB-826E-221F51CB0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pt-BR" dirty="0"/>
              <a:t>INTRODUÇÃO</a:t>
            </a:r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1F40E4-8A76-44CF-91EC-907367352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171013-D973-4187-9CF2-EE098EEF8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RELEVÂNCIA DA HEMORRAGIA PÓS PARTO </a:t>
            </a:r>
          </a:p>
          <a:p>
            <a:pPr marL="0" indent="0">
              <a:buNone/>
            </a:pPr>
            <a:r>
              <a:rPr lang="pt-BR" dirty="0"/>
              <a:t>  -  1 CASO A CADA 10 PARTOS VAGINAIS </a:t>
            </a:r>
          </a:p>
          <a:p>
            <a:pPr marL="0" indent="0">
              <a:buNone/>
            </a:pPr>
            <a:r>
              <a:rPr lang="pt-BR" dirty="0"/>
              <a:t>  -  HPP GRAVE – 1 CASO A CADA 100 PARTO </a:t>
            </a:r>
          </a:p>
          <a:p>
            <a:pPr marL="0" indent="0">
              <a:buNone/>
            </a:pPr>
            <a:r>
              <a:rPr lang="pt-BR" dirty="0"/>
              <a:t>  - TRANSFUSÃO  - 3,5 CASOS A CADA 1000 PARTOS </a:t>
            </a:r>
          </a:p>
          <a:p>
            <a:pPr marL="0" indent="0">
              <a:buNone/>
            </a:pPr>
            <a:r>
              <a:rPr lang="pt-BR" dirty="0"/>
              <a:t>  - HISTERECTOMIA – 2,5 CASOS A CADA 1000 PARTOS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9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/>
              <a:t>É DEFINIDA COMO PERDA SANGUÍNEA ACIMA DE 500 ML PELO TRATO GENITAL NAS PRIMEIRAS 24 HORAS PÓS PARTO VAGINAL OU ACIMA DE 1000 ML APÓS PARTO CESARIANA.</a:t>
            </a:r>
          </a:p>
          <a:p>
            <a:pPr marL="0" indent="0" algn="ctr">
              <a:buNone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Primária: primeiras 24 horas.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Secundária: após 24 horas até 6-12 semanas.</a:t>
            </a:r>
          </a:p>
        </p:txBody>
      </p:sp>
    </p:spTree>
    <p:extLst>
      <p:ext uri="{BB962C8B-B14F-4D97-AF65-F5344CB8AC3E}">
        <p14:creationId xmlns:p14="http://schemas.microsoft.com/office/powerpoint/2010/main" val="12100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DD5079-0925-9243-AFA5-2FB61617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HORA DE OURO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Espaço Reservado para Conteúdo 4" descr="Uma imagem contendo captura de tela, monitor&#10;&#10;Descrição gerada automaticamente">
            <a:extLst>
              <a:ext uri="{FF2B5EF4-FFF2-40B4-BE49-F238E27FC236}">
                <a16:creationId xmlns:a16="http://schemas.microsoft.com/office/drawing/2014/main" xmlns="" id="{69DC06C3-A3CF-964C-82CC-E65D18BA4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46" t="2744" r="-946" b="5134"/>
          <a:stretch/>
        </p:blipFill>
        <p:spPr>
          <a:xfrm>
            <a:off x="1379023" y="2019203"/>
            <a:ext cx="5659222" cy="30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D213B41-AC9B-4E61-BEED-FF4C168A8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CAUSAS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D8BB75D5-93A7-4EC9-A2FB-DCBDE6DE3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628FBD9F-3B86-4C98-8F77-383320737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305" y="1150341"/>
            <a:ext cx="7834286" cy="25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E954AF0-B5CC-4A16-ACDA-675B5694F2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514144"/>
            <a:ext cx="6900380" cy="3829711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325322DD-3792-4947-A96A-1B6D9D786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cap="all"/>
              <a:t>1º passo: identificação dos fatores de risco</a:t>
            </a:r>
          </a:p>
        </p:txBody>
      </p:sp>
    </p:spTree>
    <p:extLst>
      <p:ext uri="{BB962C8B-B14F-4D97-AF65-F5344CB8AC3E}">
        <p14:creationId xmlns:p14="http://schemas.microsoft.com/office/powerpoint/2010/main" val="205656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cap="all"/>
              <a:t>2º passo: condutas preventivas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2236990"/>
            <a:ext cx="5659222" cy="25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pt-BR" sz="3700"/>
              <a:t>MANEJO ATIVO DO 3º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Ocitocina:</a:t>
            </a:r>
          </a:p>
          <a:p>
            <a:pPr marL="749808" lvl="1" indent="-457200"/>
            <a:r>
              <a:rPr lang="pt-BR" dirty="0"/>
              <a:t>Parto vaginal: 10 ui IM</a:t>
            </a:r>
          </a:p>
          <a:p>
            <a:pPr marL="749808" lvl="1" indent="-457200"/>
            <a:r>
              <a:rPr lang="pt-BR" dirty="0"/>
              <a:t>Parto cesariano: 10 UI IM ou “Regra dos 3” ou 5 UI EV seguido de 20 UI + 500 ml de SF 0,9% a 125ml/horas por 4-12 horas em BIC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880" y="645106"/>
            <a:ext cx="4972239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566</Words>
  <Application>Microsoft Office PowerPoint</Application>
  <PresentationFormat>Personalizar</PresentationFormat>
  <Paragraphs>96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Cortar</vt:lpstr>
      <vt:lpstr>Hemorragia pós-parto</vt:lpstr>
      <vt:lpstr>Apresentação do PowerPoint</vt:lpstr>
      <vt:lpstr>INTRODUÇÃO</vt:lpstr>
      <vt:lpstr>INTRODUÇÃO</vt:lpstr>
      <vt:lpstr>HORA DE OURO</vt:lpstr>
      <vt:lpstr>CAUSAS</vt:lpstr>
      <vt:lpstr>1º passo: identificação dos fatores de risco</vt:lpstr>
      <vt:lpstr>2º passo: condutas preventivas</vt:lpstr>
      <vt:lpstr>MANEJO ATIVO DO 3º PERÍODO</vt:lpstr>
      <vt:lpstr>MANEJO ATIVO DO 3º PERÍODO</vt:lpstr>
      <vt:lpstr>VIGILÂNCIA/MASSAGEM UTERINA NO 4º PERIODO</vt:lpstr>
      <vt:lpstr>DIAGNÓSTICO</vt:lpstr>
      <vt:lpstr>DIAGNÓSTICO</vt:lpstr>
      <vt:lpstr>RESSUSCITAÇÃO VOLÊMICA</vt:lpstr>
      <vt:lpstr>MASSAGEM UTERINA BIMANUAL</vt:lpstr>
      <vt:lpstr>TRATAMENTO MEDICAMENTOSO</vt:lpstr>
      <vt:lpstr>TRATAMENTO MEDICAMENTOSO</vt:lpstr>
      <vt:lpstr>BALÃO DE TAMPONAMENTO INTRAUTERINO</vt:lpstr>
      <vt:lpstr>RESSUSCITAÇÃO HEMOSTÁTICA</vt:lpstr>
      <vt:lpstr>RESSUSCITAÇÃO HEMOSTÁTICA</vt:lpstr>
      <vt:lpstr>RESSUSCITAÇÃO HEMOSTÁTICA</vt:lpstr>
      <vt:lpstr>SUPORTE HEMOTERÁPICO</vt:lpstr>
      <vt:lpstr>TRAJE ANTICHOQUE NÃO-PNEUMÁTICO</vt:lpstr>
      <vt:lpstr>MANEJO CIRÚRGICO</vt:lpstr>
      <vt:lpstr>Apresentação do PowerPoint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Hemorragia pós-parto</dc:title>
  <dc:creator>Ivan Sinigaglia</dc:creator>
  <cp:lastModifiedBy>Maristela Chamorro Alves</cp:lastModifiedBy>
  <cp:revision>2</cp:revision>
  <dcterms:created xsi:type="dcterms:W3CDTF">2019-08-10T02:17:02Z</dcterms:created>
  <dcterms:modified xsi:type="dcterms:W3CDTF">2019-08-15T19:19:56Z</dcterms:modified>
</cp:coreProperties>
</file>